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2" r:id="rId7"/>
    <p:sldId id="264" r:id="rId8"/>
    <p:sldId id="263" r:id="rId9"/>
    <p:sldId id="265" r:id="rId10"/>
    <p:sldId id="266" r:id="rId11"/>
    <p:sldId id="267" r:id="rId12"/>
    <p:sldId id="268" r:id="rId13"/>
    <p:sldId id="272" r:id="rId14"/>
  </p:sldIdLst>
  <p:sldSz cx="18288000" cy="10287000"/>
  <p:notesSz cx="6858000" cy="9144000"/>
  <p:embeddedFontLst>
    <p:embeddedFont>
      <p:font typeface="Public Sans" panose="020B0604020202020204" charset="0"/>
      <p:regular r:id="rId15"/>
    </p:embeddedFont>
    <p:embeddedFont>
      <p:font typeface="Public Sans Bold" panose="020B0604020202020204" charset="0"/>
      <p:regular r:id="rId16"/>
    </p:embeddedFont>
    <p:embeddedFont>
      <p:font typeface="Telegraf Bold" panose="020B0604020202020204" charset="0"/>
      <p:regular r:id="rId17"/>
    </p:embeddedFont>
    <p:embeddedFont>
      <p:font typeface="Tw Cen MT Condensed Extra Bold" panose="020B0803020202020204" pitchFamily="3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956BDC-9445-48B5-BDBC-9CB6C95EDBA8}" v="39" dt="2025-11-18T15:03:47.6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1.fntdata"/><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thi Keyan" userId="08504547b06a88e5" providerId="LiveId" clId="{11422D21-A503-4EB6-8F04-46D5351ECA60}"/>
    <pc:docChg chg="undo custSel delSld modSld sldOrd">
      <pc:chgData name="Karthi Keyan" userId="08504547b06a88e5" providerId="LiveId" clId="{11422D21-A503-4EB6-8F04-46D5351ECA60}" dt="2025-11-18T15:13:36.806" v="4475" actId="2711"/>
      <pc:docMkLst>
        <pc:docMk/>
      </pc:docMkLst>
      <pc:sldChg chg="addSp delSp modSp mod">
        <pc:chgData name="Karthi Keyan" userId="08504547b06a88e5" providerId="LiveId" clId="{11422D21-A503-4EB6-8F04-46D5351ECA60}" dt="2025-11-18T14:47:04.483" v="4287" actId="2711"/>
        <pc:sldMkLst>
          <pc:docMk/>
          <pc:sldMk cId="0" sldId="256"/>
        </pc:sldMkLst>
        <pc:spChg chg="mod topLvl">
          <ac:chgData name="Karthi Keyan" userId="08504547b06a88e5" providerId="LiveId" clId="{11422D21-A503-4EB6-8F04-46D5351ECA60}" dt="2025-11-18T14:46:53.759" v="4285" actId="2711"/>
          <ac:spMkLst>
            <pc:docMk/>
            <pc:sldMk cId="0" sldId="256"/>
            <ac:spMk id="5" creationId="{00000000-0000-0000-0000-000000000000}"/>
          </ac:spMkLst>
        </pc:spChg>
        <pc:spChg chg="add mod">
          <ac:chgData name="Karthi Keyan" userId="08504547b06a88e5" providerId="LiveId" clId="{11422D21-A503-4EB6-8F04-46D5351ECA60}" dt="2025-11-18T14:47:04.483" v="4287" actId="2711"/>
          <ac:spMkLst>
            <pc:docMk/>
            <pc:sldMk cId="0" sldId="256"/>
            <ac:spMk id="7" creationId="{3B54DB7E-44FB-0186-965B-EE42CF4649F0}"/>
          </ac:spMkLst>
        </pc:spChg>
      </pc:sldChg>
      <pc:sldChg chg="addSp delSp modSp mod">
        <pc:chgData name="Karthi Keyan" userId="08504547b06a88e5" providerId="LiveId" clId="{11422D21-A503-4EB6-8F04-46D5351ECA60}" dt="2025-11-18T14:46:34.354" v="4282" actId="255"/>
        <pc:sldMkLst>
          <pc:docMk/>
          <pc:sldMk cId="0" sldId="257"/>
        </pc:sldMkLst>
        <pc:spChg chg="mod topLvl">
          <ac:chgData name="Karthi Keyan" userId="08504547b06a88e5" providerId="LiveId" clId="{11422D21-A503-4EB6-8F04-46D5351ECA60}" dt="2025-11-18T14:46:34.354" v="4282" actId="255"/>
          <ac:spMkLst>
            <pc:docMk/>
            <pc:sldMk cId="0" sldId="257"/>
            <ac:spMk id="3" creationId="{00000000-0000-0000-0000-000000000000}"/>
          </ac:spMkLst>
        </pc:spChg>
        <pc:spChg chg="mod">
          <ac:chgData name="Karthi Keyan" userId="08504547b06a88e5" providerId="LiveId" clId="{11422D21-A503-4EB6-8F04-46D5351ECA60}" dt="2025-11-12T17:42:33.193" v="871" actId="1076"/>
          <ac:spMkLst>
            <pc:docMk/>
            <pc:sldMk cId="0" sldId="257"/>
            <ac:spMk id="5" creationId="{00000000-0000-0000-0000-000000000000}"/>
          </ac:spMkLst>
        </pc:spChg>
        <pc:spChg chg="mod">
          <ac:chgData name="Karthi Keyan" userId="08504547b06a88e5" providerId="LiveId" clId="{11422D21-A503-4EB6-8F04-46D5351ECA60}" dt="2025-11-12T17:42:28.876" v="870" actId="1076"/>
          <ac:spMkLst>
            <pc:docMk/>
            <pc:sldMk cId="0" sldId="257"/>
            <ac:spMk id="6" creationId="{00000000-0000-0000-0000-000000000000}"/>
          </ac:spMkLst>
        </pc:spChg>
        <pc:spChg chg="mod">
          <ac:chgData name="Karthi Keyan" userId="08504547b06a88e5" providerId="LiveId" clId="{11422D21-A503-4EB6-8F04-46D5351ECA60}" dt="2025-11-12T17:42:51.757" v="875" actId="1076"/>
          <ac:spMkLst>
            <pc:docMk/>
            <pc:sldMk cId="0" sldId="257"/>
            <ac:spMk id="7" creationId="{00000000-0000-0000-0000-000000000000}"/>
          </ac:spMkLst>
        </pc:spChg>
        <pc:spChg chg="mod">
          <ac:chgData name="Karthi Keyan" userId="08504547b06a88e5" providerId="LiveId" clId="{11422D21-A503-4EB6-8F04-46D5351ECA60}" dt="2025-11-12T17:42:47.622" v="874" actId="1076"/>
          <ac:spMkLst>
            <pc:docMk/>
            <pc:sldMk cId="0" sldId="257"/>
            <ac:spMk id="8" creationId="{00000000-0000-0000-0000-000000000000}"/>
          </ac:spMkLst>
        </pc:spChg>
        <pc:spChg chg="mod">
          <ac:chgData name="Karthi Keyan" userId="08504547b06a88e5" providerId="LiveId" clId="{11422D21-A503-4EB6-8F04-46D5351ECA60}" dt="2025-11-12T17:42:42.420" v="873" actId="1076"/>
          <ac:spMkLst>
            <pc:docMk/>
            <pc:sldMk cId="0" sldId="257"/>
            <ac:spMk id="9" creationId="{00000000-0000-0000-0000-000000000000}"/>
          </ac:spMkLst>
        </pc:spChg>
        <pc:spChg chg="mod">
          <ac:chgData name="Karthi Keyan" userId="08504547b06a88e5" providerId="LiveId" clId="{11422D21-A503-4EB6-8F04-46D5351ECA60}" dt="2025-11-12T17:42:37.159" v="872" actId="1076"/>
          <ac:spMkLst>
            <pc:docMk/>
            <pc:sldMk cId="0" sldId="257"/>
            <ac:spMk id="10" creationId="{00000000-0000-0000-0000-000000000000}"/>
          </ac:spMkLst>
        </pc:spChg>
        <pc:spChg chg="mod">
          <ac:chgData name="Karthi Keyan" userId="08504547b06a88e5" providerId="LiveId" clId="{11422D21-A503-4EB6-8F04-46D5351ECA60}" dt="2025-11-12T17:43:08.195" v="877" actId="1076"/>
          <ac:spMkLst>
            <pc:docMk/>
            <pc:sldMk cId="0" sldId="257"/>
            <ac:spMk id="11" creationId="{00000000-0000-0000-0000-000000000000}"/>
          </ac:spMkLst>
        </pc:spChg>
        <pc:spChg chg="mod">
          <ac:chgData name="Karthi Keyan" userId="08504547b06a88e5" providerId="LiveId" clId="{11422D21-A503-4EB6-8F04-46D5351ECA60}" dt="2025-11-12T17:43:00.336" v="876" actId="1076"/>
          <ac:spMkLst>
            <pc:docMk/>
            <pc:sldMk cId="0" sldId="257"/>
            <ac:spMk id="12" creationId="{00000000-0000-0000-0000-000000000000}"/>
          </ac:spMkLst>
        </pc:spChg>
        <pc:spChg chg="add mod">
          <ac:chgData name="Karthi Keyan" userId="08504547b06a88e5" providerId="LiveId" clId="{11422D21-A503-4EB6-8F04-46D5351ECA60}" dt="2025-11-12T17:43:17.344" v="878" actId="1076"/>
          <ac:spMkLst>
            <pc:docMk/>
            <pc:sldMk cId="0" sldId="257"/>
            <ac:spMk id="13" creationId="{B3B7F450-A573-2C81-E893-6E2CDB02906A}"/>
          </ac:spMkLst>
        </pc:spChg>
        <pc:spChg chg="add mod">
          <ac:chgData name="Karthi Keyan" userId="08504547b06a88e5" providerId="LiveId" clId="{11422D21-A503-4EB6-8F04-46D5351ECA60}" dt="2025-11-12T17:43:38.561" v="881" actId="1076"/>
          <ac:spMkLst>
            <pc:docMk/>
            <pc:sldMk cId="0" sldId="257"/>
            <ac:spMk id="14" creationId="{718465A2-B489-8853-54AA-319129578EBF}"/>
          </ac:spMkLst>
        </pc:spChg>
        <pc:spChg chg="add mod">
          <ac:chgData name="Karthi Keyan" userId="08504547b06a88e5" providerId="LiveId" clId="{11422D21-A503-4EB6-8F04-46D5351ECA60}" dt="2025-11-12T17:44:49.487" v="892" actId="1076"/>
          <ac:spMkLst>
            <pc:docMk/>
            <pc:sldMk cId="0" sldId="257"/>
            <ac:spMk id="15" creationId="{069A490B-3997-204B-2688-D3107437B225}"/>
          </ac:spMkLst>
        </pc:spChg>
        <pc:spChg chg="add mod">
          <ac:chgData name="Karthi Keyan" userId="08504547b06a88e5" providerId="LiveId" clId="{11422D21-A503-4EB6-8F04-46D5351ECA60}" dt="2025-11-12T17:44:51.920" v="893" actId="1076"/>
          <ac:spMkLst>
            <pc:docMk/>
            <pc:sldMk cId="0" sldId="257"/>
            <ac:spMk id="16" creationId="{2C18F8EF-6A6A-0FF5-408E-A1C387BC6404}"/>
          </ac:spMkLst>
        </pc:spChg>
        <pc:spChg chg="add mod">
          <ac:chgData name="Karthi Keyan" userId="08504547b06a88e5" providerId="LiveId" clId="{11422D21-A503-4EB6-8F04-46D5351ECA60}" dt="2025-11-12T17:43:53.728" v="884" actId="1076"/>
          <ac:spMkLst>
            <pc:docMk/>
            <pc:sldMk cId="0" sldId="257"/>
            <ac:spMk id="17" creationId="{0FCC1B79-0591-30A0-A5E0-FFCE5E9FF89D}"/>
          </ac:spMkLst>
        </pc:spChg>
        <pc:spChg chg="add mod">
          <ac:chgData name="Karthi Keyan" userId="08504547b06a88e5" providerId="LiveId" clId="{11422D21-A503-4EB6-8F04-46D5351ECA60}" dt="2025-11-12T17:44:57.309" v="894" actId="1076"/>
          <ac:spMkLst>
            <pc:docMk/>
            <pc:sldMk cId="0" sldId="257"/>
            <ac:spMk id="18" creationId="{76F5FEAF-1B54-2380-AAC0-3185889A5483}"/>
          </ac:spMkLst>
        </pc:spChg>
        <pc:spChg chg="add mod">
          <ac:chgData name="Karthi Keyan" userId="08504547b06a88e5" providerId="LiveId" clId="{11422D21-A503-4EB6-8F04-46D5351ECA60}" dt="2025-11-12T17:45:04.622" v="895" actId="1076"/>
          <ac:spMkLst>
            <pc:docMk/>
            <pc:sldMk cId="0" sldId="257"/>
            <ac:spMk id="19" creationId="{EFC82A6B-BF73-5E19-70A2-45BD7AEDFB1B}"/>
          </ac:spMkLst>
        </pc:spChg>
        <pc:spChg chg="add mod">
          <ac:chgData name="Karthi Keyan" userId="08504547b06a88e5" providerId="LiveId" clId="{11422D21-A503-4EB6-8F04-46D5351ECA60}" dt="2025-11-12T17:45:06.626" v="896" actId="1076"/>
          <ac:spMkLst>
            <pc:docMk/>
            <pc:sldMk cId="0" sldId="257"/>
            <ac:spMk id="20" creationId="{C36A3BE9-6451-A7C5-762E-3BEB02ADD140}"/>
          </ac:spMkLst>
        </pc:spChg>
        <pc:spChg chg="add mod">
          <ac:chgData name="Karthi Keyan" userId="08504547b06a88e5" providerId="LiveId" clId="{11422D21-A503-4EB6-8F04-46D5351ECA60}" dt="2025-11-12T17:44:21.792" v="888" actId="1076"/>
          <ac:spMkLst>
            <pc:docMk/>
            <pc:sldMk cId="0" sldId="257"/>
            <ac:spMk id="21" creationId="{152057FA-634D-873E-CB81-A70CDB1275FC}"/>
          </ac:spMkLst>
        </pc:spChg>
        <pc:spChg chg="add mod">
          <ac:chgData name="Karthi Keyan" userId="08504547b06a88e5" providerId="LiveId" clId="{11422D21-A503-4EB6-8F04-46D5351ECA60}" dt="2025-11-12T17:45:13.646" v="897" actId="1076"/>
          <ac:spMkLst>
            <pc:docMk/>
            <pc:sldMk cId="0" sldId="257"/>
            <ac:spMk id="22" creationId="{2AC02F44-2D83-F5C8-A167-96ABF5A94240}"/>
          </ac:spMkLst>
        </pc:spChg>
        <pc:spChg chg="add mod">
          <ac:chgData name="Karthi Keyan" userId="08504547b06a88e5" providerId="LiveId" clId="{11422D21-A503-4EB6-8F04-46D5351ECA60}" dt="2025-11-12T17:45:17.269" v="898" actId="1076"/>
          <ac:spMkLst>
            <pc:docMk/>
            <pc:sldMk cId="0" sldId="257"/>
            <ac:spMk id="23" creationId="{876EE9D5-A003-C6A1-FB95-080BE10BF3AD}"/>
          </ac:spMkLst>
        </pc:spChg>
        <pc:spChg chg="add mod">
          <ac:chgData name="Karthi Keyan" userId="08504547b06a88e5" providerId="LiveId" clId="{11422D21-A503-4EB6-8F04-46D5351ECA60}" dt="2025-11-12T17:45:20.291" v="899" actId="1076"/>
          <ac:spMkLst>
            <pc:docMk/>
            <pc:sldMk cId="0" sldId="257"/>
            <ac:spMk id="24" creationId="{8C18707A-3DD3-D33A-5B97-0BDC7CD19696}"/>
          </ac:spMkLst>
        </pc:spChg>
      </pc:sldChg>
      <pc:sldChg chg="addSp delSp modSp mod">
        <pc:chgData name="Karthi Keyan" userId="08504547b06a88e5" providerId="LiveId" clId="{11422D21-A503-4EB6-8F04-46D5351ECA60}" dt="2025-11-18T14:46:11.742" v="4280" actId="115"/>
        <pc:sldMkLst>
          <pc:docMk/>
          <pc:sldMk cId="0" sldId="258"/>
        </pc:sldMkLst>
        <pc:spChg chg="mod topLvl">
          <ac:chgData name="Karthi Keyan" userId="08504547b06a88e5" providerId="LiveId" clId="{11422D21-A503-4EB6-8F04-46D5351ECA60}" dt="2025-11-18T14:46:11.742" v="4280" actId="115"/>
          <ac:spMkLst>
            <pc:docMk/>
            <pc:sldMk cId="0" sldId="258"/>
            <ac:spMk id="4" creationId="{00000000-0000-0000-0000-000000000000}"/>
          </ac:spMkLst>
        </pc:spChg>
        <pc:spChg chg="add del mod topLvl">
          <ac:chgData name="Karthi Keyan" userId="08504547b06a88e5" providerId="LiveId" clId="{11422D21-A503-4EB6-8F04-46D5351ECA60}" dt="2025-11-18T14:41:56.407" v="4257" actId="1076"/>
          <ac:spMkLst>
            <pc:docMk/>
            <pc:sldMk cId="0" sldId="258"/>
            <ac:spMk id="13" creationId="{677B4BD3-7D48-A9CB-B6D1-A3DE5FC0C82F}"/>
          </ac:spMkLst>
        </pc:spChg>
        <pc:spChg chg="add mod">
          <ac:chgData name="Karthi Keyan" userId="08504547b06a88e5" providerId="LiveId" clId="{11422D21-A503-4EB6-8F04-46D5351ECA60}" dt="2025-11-18T14:42:00.757" v="4258" actId="1076"/>
          <ac:spMkLst>
            <pc:docMk/>
            <pc:sldMk cId="0" sldId="258"/>
            <ac:spMk id="17" creationId="{E1B3D4F6-8FB5-95D8-6B39-D5C6686EF9E5}"/>
          </ac:spMkLst>
        </pc:spChg>
        <pc:picChg chg="add del mod">
          <ac:chgData name="Karthi Keyan" userId="08504547b06a88e5" providerId="LiveId" clId="{11422D21-A503-4EB6-8F04-46D5351ECA60}" dt="2025-11-18T14:11:56.542" v="4200" actId="478"/>
          <ac:picMkLst>
            <pc:docMk/>
            <pc:sldMk cId="0" sldId="258"/>
            <ac:picMk id="3" creationId="{6E153886-2A23-8D4E-DEB0-0E70DA0A91F2}"/>
          </ac:picMkLst>
        </pc:picChg>
        <pc:picChg chg="add mod">
          <ac:chgData name="Karthi Keyan" userId="08504547b06a88e5" providerId="LiveId" clId="{11422D21-A503-4EB6-8F04-46D5351ECA60}" dt="2025-11-18T14:41:53.419" v="4256" actId="1076"/>
          <ac:picMkLst>
            <pc:docMk/>
            <pc:sldMk cId="0" sldId="258"/>
            <ac:picMk id="5" creationId="{BDAD037E-3286-A0D1-AF6C-7F94EFF04CC6}"/>
          </ac:picMkLst>
        </pc:picChg>
      </pc:sldChg>
      <pc:sldChg chg="addSp delSp modSp mod">
        <pc:chgData name="Karthi Keyan" userId="08504547b06a88e5" providerId="LiveId" clId="{11422D21-A503-4EB6-8F04-46D5351ECA60}" dt="2025-11-18T14:46:04.057" v="4279" actId="1076"/>
        <pc:sldMkLst>
          <pc:docMk/>
          <pc:sldMk cId="0" sldId="259"/>
        </pc:sldMkLst>
        <pc:spChg chg="mod">
          <ac:chgData name="Karthi Keyan" userId="08504547b06a88e5" providerId="LiveId" clId="{11422D21-A503-4EB6-8F04-46D5351ECA60}" dt="2025-11-18T14:45:57.098" v="4278" actId="1076"/>
          <ac:spMkLst>
            <pc:docMk/>
            <pc:sldMk cId="0" sldId="259"/>
            <ac:spMk id="2" creationId="{00000000-0000-0000-0000-000000000000}"/>
          </ac:spMkLst>
        </pc:spChg>
        <pc:spChg chg="mod topLvl">
          <ac:chgData name="Karthi Keyan" userId="08504547b06a88e5" providerId="LiveId" clId="{11422D21-A503-4EB6-8F04-46D5351ECA60}" dt="2025-11-18T14:46:04.057" v="4279" actId="1076"/>
          <ac:spMkLst>
            <pc:docMk/>
            <pc:sldMk cId="0" sldId="259"/>
            <ac:spMk id="4" creationId="{00000000-0000-0000-0000-000000000000}"/>
          </ac:spMkLst>
        </pc:spChg>
        <pc:spChg chg="add mod">
          <ac:chgData name="Karthi Keyan" userId="08504547b06a88e5" providerId="LiveId" clId="{11422D21-A503-4EB6-8F04-46D5351ECA60}" dt="2025-11-18T14:11:30.312" v="4198" actId="1076"/>
          <ac:spMkLst>
            <pc:docMk/>
            <pc:sldMk cId="0" sldId="259"/>
            <ac:spMk id="6" creationId="{7B121B09-81E5-3197-F49D-FD32A6F6D624}"/>
          </ac:spMkLst>
        </pc:spChg>
        <pc:spChg chg="add mod">
          <ac:chgData name="Karthi Keyan" userId="08504547b06a88e5" providerId="LiveId" clId="{11422D21-A503-4EB6-8F04-46D5351ECA60}" dt="2025-11-18T14:44:09.008" v="4267" actId="1076"/>
          <ac:spMkLst>
            <pc:docMk/>
            <pc:sldMk cId="0" sldId="259"/>
            <ac:spMk id="8" creationId="{4D9B3D2E-6380-A991-112C-707FF8C1C6DD}"/>
          </ac:spMkLst>
        </pc:spChg>
        <pc:picChg chg="add mod">
          <ac:chgData name="Karthi Keyan" userId="08504547b06a88e5" providerId="LiveId" clId="{11422D21-A503-4EB6-8F04-46D5351ECA60}" dt="2025-11-18T14:43:59.761" v="4266" actId="1076"/>
          <ac:picMkLst>
            <pc:docMk/>
            <pc:sldMk cId="0" sldId="259"/>
            <ac:picMk id="5" creationId="{CC536E51-F4F4-BE53-CC3C-FA63784C97E7}"/>
          </ac:picMkLst>
        </pc:picChg>
        <pc:picChg chg="add del mod">
          <ac:chgData name="Karthi Keyan" userId="08504547b06a88e5" providerId="LiveId" clId="{11422D21-A503-4EB6-8F04-46D5351ECA60}" dt="2025-11-18T14:08:47.975" v="4183" actId="478"/>
          <ac:picMkLst>
            <pc:docMk/>
            <pc:sldMk cId="0" sldId="259"/>
            <ac:picMk id="12" creationId="{82A12536-58CB-C4D4-5CF7-1097AA25D1A6}"/>
          </ac:picMkLst>
        </pc:picChg>
      </pc:sldChg>
      <pc:sldChg chg="addSp delSp modSp mod">
        <pc:chgData name="Karthi Keyan" userId="08504547b06a88e5" providerId="LiveId" clId="{11422D21-A503-4EB6-8F04-46D5351ECA60}" dt="2025-11-18T14:47:37.535" v="4288" actId="1076"/>
        <pc:sldMkLst>
          <pc:docMk/>
          <pc:sldMk cId="0" sldId="260"/>
        </pc:sldMkLst>
        <pc:spChg chg="mod">
          <ac:chgData name="Karthi Keyan" userId="08504547b06a88e5" providerId="LiveId" clId="{11422D21-A503-4EB6-8F04-46D5351ECA60}" dt="2025-11-18T13:44:41.604" v="4175" actId="1076"/>
          <ac:spMkLst>
            <pc:docMk/>
            <pc:sldMk cId="0" sldId="260"/>
            <ac:spMk id="5" creationId="{00000000-0000-0000-0000-000000000000}"/>
          </ac:spMkLst>
        </pc:spChg>
        <pc:spChg chg="mod">
          <ac:chgData name="Karthi Keyan" userId="08504547b06a88e5" providerId="LiveId" clId="{11422D21-A503-4EB6-8F04-46D5351ECA60}" dt="2025-11-18T13:44:34.439" v="4173" actId="1076"/>
          <ac:spMkLst>
            <pc:docMk/>
            <pc:sldMk cId="0" sldId="260"/>
            <ac:spMk id="6" creationId="{00000000-0000-0000-0000-000000000000}"/>
          </ac:spMkLst>
        </pc:spChg>
        <pc:spChg chg="mod">
          <ac:chgData name="Karthi Keyan" userId="08504547b06a88e5" providerId="LiveId" clId="{11422D21-A503-4EB6-8F04-46D5351ECA60}" dt="2025-11-18T13:44:38.435" v="4174" actId="1076"/>
          <ac:spMkLst>
            <pc:docMk/>
            <pc:sldMk cId="0" sldId="260"/>
            <ac:spMk id="7" creationId="{00000000-0000-0000-0000-000000000000}"/>
          </ac:spMkLst>
        </pc:spChg>
        <pc:spChg chg="mod">
          <ac:chgData name="Karthi Keyan" userId="08504547b06a88e5" providerId="LiveId" clId="{11422D21-A503-4EB6-8F04-46D5351ECA60}" dt="2025-11-13T07:13:36.636" v="2191" actId="20577"/>
          <ac:spMkLst>
            <pc:docMk/>
            <pc:sldMk cId="0" sldId="260"/>
            <ac:spMk id="15" creationId="{00000000-0000-0000-0000-000000000000}"/>
          </ac:spMkLst>
        </pc:spChg>
        <pc:spChg chg="mod">
          <ac:chgData name="Karthi Keyan" userId="08504547b06a88e5" providerId="LiveId" clId="{11422D21-A503-4EB6-8F04-46D5351ECA60}" dt="2025-11-13T07:19:00.911" v="2225" actId="14100"/>
          <ac:spMkLst>
            <pc:docMk/>
            <pc:sldMk cId="0" sldId="260"/>
            <ac:spMk id="16" creationId="{00000000-0000-0000-0000-000000000000}"/>
          </ac:spMkLst>
        </pc:spChg>
        <pc:spChg chg="mod">
          <ac:chgData name="Karthi Keyan" userId="08504547b06a88e5" providerId="LiveId" clId="{11422D21-A503-4EB6-8F04-46D5351ECA60}" dt="2025-11-18T14:46:22.025" v="4281" actId="255"/>
          <ac:spMkLst>
            <pc:docMk/>
            <pc:sldMk cId="0" sldId="260"/>
            <ac:spMk id="29" creationId="{00000000-0000-0000-0000-000000000000}"/>
          </ac:spMkLst>
        </pc:spChg>
        <pc:spChg chg="mod">
          <ac:chgData name="Karthi Keyan" userId="08504547b06a88e5" providerId="LiveId" clId="{11422D21-A503-4EB6-8F04-46D5351ECA60}" dt="2025-11-18T13:44:47.094" v="4176" actId="1076"/>
          <ac:spMkLst>
            <pc:docMk/>
            <pc:sldMk cId="0" sldId="260"/>
            <ac:spMk id="30" creationId="{00000000-0000-0000-0000-000000000000}"/>
          </ac:spMkLst>
        </pc:spChg>
        <pc:spChg chg="mod">
          <ac:chgData name="Karthi Keyan" userId="08504547b06a88e5" providerId="LiveId" clId="{11422D21-A503-4EB6-8F04-46D5351ECA60}" dt="2025-11-18T13:44:56.189" v="4178" actId="1076"/>
          <ac:spMkLst>
            <pc:docMk/>
            <pc:sldMk cId="0" sldId="260"/>
            <ac:spMk id="31" creationId="{00000000-0000-0000-0000-000000000000}"/>
          </ac:spMkLst>
        </pc:spChg>
        <pc:spChg chg="mod">
          <ac:chgData name="Karthi Keyan" userId="08504547b06a88e5" providerId="LiveId" clId="{11422D21-A503-4EB6-8F04-46D5351ECA60}" dt="2025-11-18T13:44:51.551" v="4177" actId="1076"/>
          <ac:spMkLst>
            <pc:docMk/>
            <pc:sldMk cId="0" sldId="260"/>
            <ac:spMk id="35" creationId="{00000000-0000-0000-0000-000000000000}"/>
          </ac:spMkLst>
        </pc:spChg>
        <pc:spChg chg="mod">
          <ac:chgData name="Karthi Keyan" userId="08504547b06a88e5" providerId="LiveId" clId="{11422D21-A503-4EB6-8F04-46D5351ECA60}" dt="2025-11-18T14:47:37.535" v="4288" actId="1076"/>
          <ac:spMkLst>
            <pc:docMk/>
            <pc:sldMk cId="0" sldId="260"/>
            <ac:spMk id="37" creationId="{695716BD-6F7A-6BA0-5ED5-59A30285655C}"/>
          </ac:spMkLst>
        </pc:spChg>
        <pc:spChg chg="mod">
          <ac:chgData name="Karthi Keyan" userId="08504547b06a88e5" providerId="LiveId" clId="{11422D21-A503-4EB6-8F04-46D5351ECA60}" dt="2025-11-13T07:19:03.688" v="2226" actId="14100"/>
          <ac:spMkLst>
            <pc:docMk/>
            <pc:sldMk cId="0" sldId="260"/>
            <ac:spMk id="38" creationId="{D9A4706C-502E-44CA-F240-0836B2AAFAF9}"/>
          </ac:spMkLst>
        </pc:spChg>
        <pc:spChg chg="mod">
          <ac:chgData name="Karthi Keyan" userId="08504547b06a88e5" providerId="LiveId" clId="{11422D21-A503-4EB6-8F04-46D5351ECA60}" dt="2025-11-13T07:12:09.130" v="2182" actId="20577"/>
          <ac:spMkLst>
            <pc:docMk/>
            <pc:sldMk cId="0" sldId="260"/>
            <ac:spMk id="40" creationId="{37582354-8D79-FED5-2762-9C463634EA13}"/>
          </ac:spMkLst>
        </pc:spChg>
        <pc:spChg chg="mod">
          <ac:chgData name="Karthi Keyan" userId="08504547b06a88e5" providerId="LiveId" clId="{11422D21-A503-4EB6-8F04-46D5351ECA60}" dt="2025-11-13T07:14:17.314" v="2195" actId="1076"/>
          <ac:spMkLst>
            <pc:docMk/>
            <pc:sldMk cId="0" sldId="260"/>
            <ac:spMk id="41" creationId="{2EAD10E7-5F87-0293-2D15-E7374CA51A4C}"/>
          </ac:spMkLst>
        </pc:spChg>
        <pc:spChg chg="add mod">
          <ac:chgData name="Karthi Keyan" userId="08504547b06a88e5" providerId="LiveId" clId="{11422D21-A503-4EB6-8F04-46D5351ECA60}" dt="2025-11-18T13:44:32.007" v="4172" actId="1076"/>
          <ac:spMkLst>
            <pc:docMk/>
            <pc:sldMk cId="0" sldId="260"/>
            <ac:spMk id="42" creationId="{A83EFC0A-A156-1A3B-DB2F-C92C760B3D76}"/>
          </ac:spMkLst>
        </pc:spChg>
        <pc:grpChg chg="mod">
          <ac:chgData name="Karthi Keyan" userId="08504547b06a88e5" providerId="LiveId" clId="{11422D21-A503-4EB6-8F04-46D5351ECA60}" dt="2025-11-18T13:44:16.163" v="4169" actId="1076"/>
          <ac:grpSpMkLst>
            <pc:docMk/>
            <pc:sldMk cId="0" sldId="260"/>
            <ac:grpSpMk id="14" creationId="{00000000-0000-0000-0000-000000000000}"/>
          </ac:grpSpMkLst>
        </pc:grpChg>
        <pc:grpChg chg="add mod">
          <ac:chgData name="Karthi Keyan" userId="08504547b06a88e5" providerId="LiveId" clId="{11422D21-A503-4EB6-8F04-46D5351ECA60}" dt="2025-11-18T13:44:27.927" v="4171" actId="1076"/>
          <ac:grpSpMkLst>
            <pc:docMk/>
            <pc:sldMk cId="0" sldId="260"/>
            <ac:grpSpMk id="36" creationId="{D5E11348-C1D1-8747-2336-FC10B4842E4F}"/>
          </ac:grpSpMkLst>
        </pc:grpChg>
        <pc:grpChg chg="add mod">
          <ac:chgData name="Karthi Keyan" userId="08504547b06a88e5" providerId="LiveId" clId="{11422D21-A503-4EB6-8F04-46D5351ECA60}" dt="2025-11-18T13:44:22.176" v="4170" actId="1076"/>
          <ac:grpSpMkLst>
            <pc:docMk/>
            <pc:sldMk cId="0" sldId="260"/>
            <ac:grpSpMk id="39" creationId="{8EC6A603-AA02-A9BC-DF4A-1E48D988E834}"/>
          </ac:grpSpMkLst>
        </pc:grpChg>
        <pc:picChg chg="add del mod">
          <ac:chgData name="Karthi Keyan" userId="08504547b06a88e5" providerId="LiveId" clId="{11422D21-A503-4EB6-8F04-46D5351ECA60}" dt="2025-11-18T13:41:02.982" v="4144" actId="478"/>
          <ac:picMkLst>
            <pc:docMk/>
            <pc:sldMk cId="0" sldId="260"/>
            <ac:picMk id="3" creationId="{6F52D267-DF05-402A-4FDD-F24255A23FFB}"/>
          </ac:picMkLst>
        </pc:picChg>
        <pc:picChg chg="add mod">
          <ac:chgData name="Karthi Keyan" userId="08504547b06a88e5" providerId="LiveId" clId="{11422D21-A503-4EB6-8F04-46D5351ECA60}" dt="2025-11-18T14:08:38.807" v="4182" actId="14100"/>
          <ac:picMkLst>
            <pc:docMk/>
            <pc:sldMk cId="0" sldId="260"/>
            <ac:picMk id="4" creationId="{6BF7D6C5-AB8F-FCE4-CE15-F6C287FA52BB}"/>
          </ac:picMkLst>
        </pc:picChg>
      </pc:sldChg>
      <pc:sldChg chg="addSp delSp modSp mod ord">
        <pc:chgData name="Karthi Keyan" userId="08504547b06a88e5" providerId="LiveId" clId="{11422D21-A503-4EB6-8F04-46D5351ECA60}" dt="2025-11-18T14:48:37.967" v="4299" actId="1076"/>
        <pc:sldMkLst>
          <pc:docMk/>
          <pc:sldMk cId="0" sldId="262"/>
        </pc:sldMkLst>
        <pc:spChg chg="mod">
          <ac:chgData name="Karthi Keyan" userId="08504547b06a88e5" providerId="LiveId" clId="{11422D21-A503-4EB6-8F04-46D5351ECA60}" dt="2025-11-13T10:40:29.452" v="2637" actId="1076"/>
          <ac:spMkLst>
            <pc:docMk/>
            <pc:sldMk cId="0" sldId="262"/>
            <ac:spMk id="15" creationId="{00000000-0000-0000-0000-000000000000}"/>
          </ac:spMkLst>
        </pc:spChg>
        <pc:spChg chg="mod">
          <ac:chgData name="Karthi Keyan" userId="08504547b06a88e5" providerId="LiveId" clId="{11422D21-A503-4EB6-8F04-46D5351ECA60}" dt="2025-11-13T10:40:41.780" v="2642" actId="1076"/>
          <ac:spMkLst>
            <pc:docMk/>
            <pc:sldMk cId="0" sldId="262"/>
            <ac:spMk id="16" creationId="{00000000-0000-0000-0000-000000000000}"/>
          </ac:spMkLst>
        </pc:spChg>
        <pc:spChg chg="mod">
          <ac:chgData name="Karthi Keyan" userId="08504547b06a88e5" providerId="LiveId" clId="{11422D21-A503-4EB6-8F04-46D5351ECA60}" dt="2025-11-13T10:40:36.204" v="2640" actId="1076"/>
          <ac:spMkLst>
            <pc:docMk/>
            <pc:sldMk cId="0" sldId="262"/>
            <ac:spMk id="17" creationId="{00000000-0000-0000-0000-000000000000}"/>
          </ac:spMkLst>
        </pc:spChg>
        <pc:spChg chg="mod">
          <ac:chgData name="Karthi Keyan" userId="08504547b06a88e5" providerId="LiveId" clId="{11422D21-A503-4EB6-8F04-46D5351ECA60}" dt="2025-11-18T14:48:37.967" v="4299" actId="1076"/>
          <ac:spMkLst>
            <pc:docMk/>
            <pc:sldMk cId="0" sldId="262"/>
            <ac:spMk id="18" creationId="{00000000-0000-0000-0000-000000000000}"/>
          </ac:spMkLst>
        </pc:spChg>
        <pc:grpChg chg="mod">
          <ac:chgData name="Karthi Keyan" userId="08504547b06a88e5" providerId="LiveId" clId="{11422D21-A503-4EB6-8F04-46D5351ECA60}" dt="2025-11-13T10:40:31.236" v="2638" actId="1076"/>
          <ac:grpSpMkLst>
            <pc:docMk/>
            <pc:sldMk cId="0" sldId="262"/>
            <ac:grpSpMk id="2" creationId="{00000000-0000-0000-0000-000000000000}"/>
          </ac:grpSpMkLst>
        </pc:grpChg>
        <pc:grpChg chg="mod">
          <ac:chgData name="Karthi Keyan" userId="08504547b06a88e5" providerId="LiveId" clId="{11422D21-A503-4EB6-8F04-46D5351ECA60}" dt="2025-11-13T10:40:44.480" v="2643" actId="1076"/>
          <ac:grpSpMkLst>
            <pc:docMk/>
            <pc:sldMk cId="0" sldId="262"/>
            <ac:grpSpMk id="8" creationId="{00000000-0000-0000-0000-000000000000}"/>
          </ac:grpSpMkLst>
        </pc:grpChg>
        <pc:grpChg chg="mod">
          <ac:chgData name="Karthi Keyan" userId="08504547b06a88e5" providerId="LiveId" clId="{11422D21-A503-4EB6-8F04-46D5351ECA60}" dt="2025-11-13T10:40:32.906" v="2639" actId="1076"/>
          <ac:grpSpMkLst>
            <pc:docMk/>
            <pc:sldMk cId="0" sldId="262"/>
            <ac:grpSpMk id="10" creationId="{00000000-0000-0000-0000-000000000000}"/>
          </ac:grpSpMkLst>
        </pc:grpChg>
        <pc:picChg chg="add mod">
          <ac:chgData name="Karthi Keyan" userId="08504547b06a88e5" providerId="LiveId" clId="{11422D21-A503-4EB6-8F04-46D5351ECA60}" dt="2025-11-18T13:40:31.249" v="4141" actId="14100"/>
          <ac:picMkLst>
            <pc:docMk/>
            <pc:sldMk cId="0" sldId="262"/>
            <ac:picMk id="5" creationId="{F4B9DC73-DC73-7741-1999-16FCD343E59E}"/>
          </ac:picMkLst>
        </pc:picChg>
        <pc:picChg chg="add del mod">
          <ac:chgData name="Karthi Keyan" userId="08504547b06a88e5" providerId="LiveId" clId="{11422D21-A503-4EB6-8F04-46D5351ECA60}" dt="2025-11-18T13:39:18.496" v="4135" actId="478"/>
          <ac:picMkLst>
            <pc:docMk/>
            <pc:sldMk cId="0" sldId="262"/>
            <ac:picMk id="20" creationId="{B3876049-6A5C-320A-6DE7-9ED55F159D6F}"/>
          </ac:picMkLst>
        </pc:picChg>
      </pc:sldChg>
      <pc:sldChg chg="addSp delSp modSp mod ord">
        <pc:chgData name="Karthi Keyan" userId="08504547b06a88e5" providerId="LiveId" clId="{11422D21-A503-4EB6-8F04-46D5351ECA60}" dt="2025-11-18T14:53:24.118" v="4403" actId="14100"/>
        <pc:sldMkLst>
          <pc:docMk/>
          <pc:sldMk cId="0" sldId="263"/>
        </pc:sldMkLst>
        <pc:spChg chg="mod">
          <ac:chgData name="Karthi Keyan" userId="08504547b06a88e5" providerId="LiveId" clId="{11422D21-A503-4EB6-8F04-46D5351ECA60}" dt="2025-11-14T18:08:44.994" v="3053" actId="20577"/>
          <ac:spMkLst>
            <pc:docMk/>
            <pc:sldMk cId="0" sldId="263"/>
            <ac:spMk id="4" creationId="{00000000-0000-0000-0000-000000000000}"/>
          </ac:spMkLst>
        </pc:spChg>
        <pc:spChg chg="mod">
          <ac:chgData name="Karthi Keyan" userId="08504547b06a88e5" providerId="LiveId" clId="{11422D21-A503-4EB6-8F04-46D5351ECA60}" dt="2025-11-18T14:52:17.704" v="4399" actId="255"/>
          <ac:spMkLst>
            <pc:docMk/>
            <pc:sldMk cId="0" sldId="263"/>
            <ac:spMk id="5" creationId="{00000000-0000-0000-0000-000000000000}"/>
          </ac:spMkLst>
        </pc:spChg>
        <pc:spChg chg="add mod">
          <ac:chgData name="Karthi Keyan" userId="08504547b06a88e5" providerId="LiveId" clId="{11422D21-A503-4EB6-8F04-46D5351ECA60}" dt="2025-11-18T13:36:47.550" v="4124" actId="14100"/>
          <ac:spMkLst>
            <pc:docMk/>
            <pc:sldMk cId="0" sldId="263"/>
            <ac:spMk id="9" creationId="{35C950E1-DA56-6595-E78E-3B50CBF17037}"/>
          </ac:spMkLst>
        </pc:spChg>
        <pc:spChg chg="add mod">
          <ac:chgData name="Karthi Keyan" userId="08504547b06a88e5" providerId="LiveId" clId="{11422D21-A503-4EB6-8F04-46D5351ECA60}" dt="2025-11-18T13:36:53.413" v="4125" actId="14100"/>
          <ac:spMkLst>
            <pc:docMk/>
            <pc:sldMk cId="0" sldId="263"/>
            <ac:spMk id="10" creationId="{69C54626-ED45-7460-76B9-A1334F1059D0}"/>
          </ac:spMkLst>
        </pc:spChg>
        <pc:grpChg chg="add del mod">
          <ac:chgData name="Karthi Keyan" userId="08504547b06a88e5" providerId="LiveId" clId="{11422D21-A503-4EB6-8F04-46D5351ECA60}" dt="2025-11-18T14:52:31.262" v="4402" actId="1076"/>
          <ac:grpSpMkLst>
            <pc:docMk/>
            <pc:sldMk cId="0" sldId="263"/>
            <ac:grpSpMk id="3" creationId="{00000000-0000-0000-0000-000000000000}"/>
          </ac:grpSpMkLst>
        </pc:grpChg>
        <pc:picChg chg="add mod">
          <ac:chgData name="Karthi Keyan" userId="08504547b06a88e5" providerId="LiveId" clId="{11422D21-A503-4EB6-8F04-46D5351ECA60}" dt="2025-11-18T14:53:24.118" v="4403" actId="14100"/>
          <ac:picMkLst>
            <pc:docMk/>
            <pc:sldMk cId="0" sldId="263"/>
            <ac:picMk id="6" creationId="{967BAC6C-6D36-1573-9CEA-4D68358E933D}"/>
          </ac:picMkLst>
        </pc:picChg>
        <pc:picChg chg="add del mod">
          <ac:chgData name="Karthi Keyan" userId="08504547b06a88e5" providerId="LiveId" clId="{11422D21-A503-4EB6-8F04-46D5351ECA60}" dt="2025-11-18T13:34:45.156" v="4116" actId="478"/>
          <ac:picMkLst>
            <pc:docMk/>
            <pc:sldMk cId="0" sldId="263"/>
            <ac:picMk id="7" creationId="{69DE937F-5E69-5368-F827-CF0DD65C9F0C}"/>
          </ac:picMkLst>
        </pc:picChg>
      </pc:sldChg>
      <pc:sldChg chg="addSp delSp modSp mod ord">
        <pc:chgData name="Karthi Keyan" userId="08504547b06a88e5" providerId="LiveId" clId="{11422D21-A503-4EB6-8F04-46D5351ECA60}" dt="2025-11-18T14:51:51.385" v="4396" actId="1076"/>
        <pc:sldMkLst>
          <pc:docMk/>
          <pc:sldMk cId="0" sldId="264"/>
        </pc:sldMkLst>
        <pc:spChg chg="add mod">
          <ac:chgData name="Karthi Keyan" userId="08504547b06a88e5" providerId="LiveId" clId="{11422D21-A503-4EB6-8F04-46D5351ECA60}" dt="2025-11-18T14:51:38.267" v="4394" actId="1076"/>
          <ac:spMkLst>
            <pc:docMk/>
            <pc:sldMk cId="0" sldId="264"/>
            <ac:spMk id="4" creationId="{DAD823BB-C54D-8B3D-3070-61E6B5E9531A}"/>
          </ac:spMkLst>
        </pc:spChg>
        <pc:spChg chg="mod topLvl">
          <ac:chgData name="Karthi Keyan" userId="08504547b06a88e5" providerId="LiveId" clId="{11422D21-A503-4EB6-8F04-46D5351ECA60}" dt="2025-11-13T18:10:18.372" v="2973" actId="1076"/>
          <ac:spMkLst>
            <pc:docMk/>
            <pc:sldMk cId="0" sldId="264"/>
            <ac:spMk id="18" creationId="{00000000-0000-0000-0000-000000000000}"/>
          </ac:spMkLst>
        </pc:spChg>
        <pc:spChg chg="mod">
          <ac:chgData name="Karthi Keyan" userId="08504547b06a88e5" providerId="LiveId" clId="{11422D21-A503-4EB6-8F04-46D5351ECA60}" dt="2025-11-13T18:09:49.339" v="2967" actId="20577"/>
          <ac:spMkLst>
            <pc:docMk/>
            <pc:sldMk cId="0" sldId="264"/>
            <ac:spMk id="21" creationId="{00000000-0000-0000-0000-000000000000}"/>
          </ac:spMkLst>
        </pc:spChg>
        <pc:spChg chg="mod">
          <ac:chgData name="Karthi Keyan" userId="08504547b06a88e5" providerId="LiveId" clId="{11422D21-A503-4EB6-8F04-46D5351ECA60}" dt="2025-11-13T18:09:45.902" v="2965" actId="1076"/>
          <ac:spMkLst>
            <pc:docMk/>
            <pc:sldMk cId="0" sldId="264"/>
            <ac:spMk id="22" creationId="{00000000-0000-0000-0000-000000000000}"/>
          </ac:spMkLst>
        </pc:spChg>
        <pc:spChg chg="mod">
          <ac:chgData name="Karthi Keyan" userId="08504547b06a88e5" providerId="LiveId" clId="{11422D21-A503-4EB6-8F04-46D5351ECA60}" dt="2025-11-13T18:09:13.354" v="2960" actId="14100"/>
          <ac:spMkLst>
            <pc:docMk/>
            <pc:sldMk cId="0" sldId="264"/>
            <ac:spMk id="26" creationId="{00000000-0000-0000-0000-000000000000}"/>
          </ac:spMkLst>
        </pc:spChg>
        <pc:spChg chg="mod">
          <ac:chgData name="Karthi Keyan" userId="08504547b06a88e5" providerId="LiveId" clId="{11422D21-A503-4EB6-8F04-46D5351ECA60}" dt="2025-11-13T18:09:37.025" v="2964" actId="14100"/>
          <ac:spMkLst>
            <pc:docMk/>
            <pc:sldMk cId="0" sldId="264"/>
            <ac:spMk id="27" creationId="{00000000-0000-0000-0000-000000000000}"/>
          </ac:spMkLst>
        </pc:spChg>
        <pc:spChg chg="mod">
          <ac:chgData name="Karthi Keyan" userId="08504547b06a88e5" providerId="LiveId" clId="{11422D21-A503-4EB6-8F04-46D5351ECA60}" dt="2025-11-13T18:09:05.223" v="2958" actId="1076"/>
          <ac:spMkLst>
            <pc:docMk/>
            <pc:sldMk cId="0" sldId="264"/>
            <ac:spMk id="30" creationId="{00000000-0000-0000-0000-000000000000}"/>
          </ac:spMkLst>
        </pc:spChg>
        <pc:spChg chg="add mod">
          <ac:chgData name="Karthi Keyan" userId="08504547b06a88e5" providerId="LiveId" clId="{11422D21-A503-4EB6-8F04-46D5351ECA60}" dt="2025-11-18T14:51:51.385" v="4396" actId="1076"/>
          <ac:spMkLst>
            <pc:docMk/>
            <pc:sldMk cId="0" sldId="264"/>
            <ac:spMk id="38" creationId="{6B8ABA53-70B1-3205-9958-88E175FBD5E0}"/>
          </ac:spMkLst>
        </pc:spChg>
        <pc:spChg chg="add mod">
          <ac:chgData name="Karthi Keyan" userId="08504547b06a88e5" providerId="LiveId" clId="{11422D21-A503-4EB6-8F04-46D5351ECA60}" dt="2025-11-13T18:10:05.605" v="2970" actId="1076"/>
          <ac:spMkLst>
            <pc:docMk/>
            <pc:sldMk cId="0" sldId="264"/>
            <ac:spMk id="39" creationId="{3D6DAA30-6C6B-16BB-2031-7F60D14D8C43}"/>
          </ac:spMkLst>
        </pc:spChg>
        <pc:spChg chg="add mod">
          <ac:chgData name="Karthi Keyan" userId="08504547b06a88e5" providerId="LiveId" clId="{11422D21-A503-4EB6-8F04-46D5351ECA60}" dt="2025-11-13T18:10:21.480" v="2974" actId="1076"/>
          <ac:spMkLst>
            <pc:docMk/>
            <pc:sldMk cId="0" sldId="264"/>
            <ac:spMk id="40" creationId="{1983D1FB-FCD4-96E4-2E95-5F4C89E88068}"/>
          </ac:spMkLst>
        </pc:spChg>
        <pc:grpChg chg="mod">
          <ac:chgData name="Karthi Keyan" userId="08504547b06a88e5" providerId="LiveId" clId="{11422D21-A503-4EB6-8F04-46D5351ECA60}" dt="2025-11-13T18:10:01.782" v="2969" actId="1076"/>
          <ac:grpSpMkLst>
            <pc:docMk/>
            <pc:sldMk cId="0" sldId="264"/>
            <ac:grpSpMk id="20" creationId="{00000000-0000-0000-0000-000000000000}"/>
          </ac:grpSpMkLst>
        </pc:grpChg>
        <pc:picChg chg="add mod">
          <ac:chgData name="Karthi Keyan" userId="08504547b06a88e5" providerId="LiveId" clId="{11422D21-A503-4EB6-8F04-46D5351ECA60}" dt="2025-11-18T14:51:40.755" v="4395" actId="14100"/>
          <ac:picMkLst>
            <pc:docMk/>
            <pc:sldMk cId="0" sldId="264"/>
            <ac:picMk id="3" creationId="{6B2439B9-629F-9FAF-3265-A9E6A49B269D}"/>
          </ac:picMkLst>
        </pc:picChg>
        <pc:picChg chg="mod">
          <ac:chgData name="Karthi Keyan" userId="08504547b06a88e5" providerId="LiveId" clId="{11422D21-A503-4EB6-8F04-46D5351ECA60}" dt="2025-11-13T18:09:54.544" v="2968" actId="1076"/>
          <ac:picMkLst>
            <pc:docMk/>
            <pc:sldMk cId="0" sldId="264"/>
            <ac:picMk id="16" creationId="{00000000-0000-0000-0000-000000000000}"/>
          </ac:picMkLst>
        </pc:picChg>
        <pc:picChg chg="add del mod">
          <ac:chgData name="Karthi Keyan" userId="08504547b06a88e5" providerId="LiveId" clId="{11422D21-A503-4EB6-8F04-46D5351ECA60}" dt="2025-11-18T13:38:01.667" v="4130" actId="478"/>
          <ac:picMkLst>
            <pc:docMk/>
            <pc:sldMk cId="0" sldId="264"/>
            <ac:picMk id="34" creationId="{D0268BCF-6971-5E62-DF2F-69D0F15276CB}"/>
          </ac:picMkLst>
        </pc:picChg>
      </pc:sldChg>
      <pc:sldChg chg="addSp delSp modSp mod ord">
        <pc:chgData name="Karthi Keyan" userId="08504547b06a88e5" providerId="LiveId" clId="{11422D21-A503-4EB6-8F04-46D5351ECA60}" dt="2025-11-18T14:54:34.252" v="4411" actId="1076"/>
        <pc:sldMkLst>
          <pc:docMk/>
          <pc:sldMk cId="0" sldId="265"/>
        </pc:sldMkLst>
        <pc:spChg chg="mod">
          <ac:chgData name="Karthi Keyan" userId="08504547b06a88e5" providerId="LiveId" clId="{11422D21-A503-4EB6-8F04-46D5351ECA60}" dt="2025-11-18T14:54:31.900" v="4410" actId="1076"/>
          <ac:spMkLst>
            <pc:docMk/>
            <pc:sldMk cId="0" sldId="265"/>
            <ac:spMk id="3" creationId="{00000000-0000-0000-0000-000000000000}"/>
          </ac:spMkLst>
        </pc:spChg>
        <pc:spChg chg="mod">
          <ac:chgData name="Karthi Keyan" userId="08504547b06a88e5" providerId="LiveId" clId="{11422D21-A503-4EB6-8F04-46D5351ECA60}" dt="2025-11-15T12:31:06.977" v="3155" actId="20577"/>
          <ac:spMkLst>
            <pc:docMk/>
            <pc:sldMk cId="0" sldId="265"/>
            <ac:spMk id="4" creationId="{00000000-0000-0000-0000-000000000000}"/>
          </ac:spMkLst>
        </pc:spChg>
        <pc:spChg chg="add mod">
          <ac:chgData name="Karthi Keyan" userId="08504547b06a88e5" providerId="LiveId" clId="{11422D21-A503-4EB6-8F04-46D5351ECA60}" dt="2025-11-18T13:14:54.759" v="4072" actId="113"/>
          <ac:spMkLst>
            <pc:docMk/>
            <pc:sldMk cId="0" sldId="265"/>
            <ac:spMk id="5" creationId="{D28DB81B-5D3A-F7AC-8D0B-C57ABD019842}"/>
          </ac:spMkLst>
        </pc:spChg>
        <pc:spChg chg="add mod">
          <ac:chgData name="Karthi Keyan" userId="08504547b06a88e5" providerId="LiveId" clId="{11422D21-A503-4EB6-8F04-46D5351ECA60}" dt="2025-11-18T13:15:16.024" v="4073" actId="1036"/>
          <ac:spMkLst>
            <pc:docMk/>
            <pc:sldMk cId="0" sldId="265"/>
            <ac:spMk id="7" creationId="{9403CE9B-F07C-7550-3149-76A9162A9EB0}"/>
          </ac:spMkLst>
        </pc:spChg>
        <pc:picChg chg="add del mod">
          <ac:chgData name="Karthi Keyan" userId="08504547b06a88e5" providerId="LiveId" clId="{11422D21-A503-4EB6-8F04-46D5351ECA60}" dt="2025-11-18T13:33:48.217" v="4108" actId="478"/>
          <ac:picMkLst>
            <pc:docMk/>
            <pc:sldMk cId="0" sldId="265"/>
            <ac:picMk id="6" creationId="{854A2D43-81F2-2E16-921C-5765A6EAEDE9}"/>
          </ac:picMkLst>
        </pc:picChg>
        <pc:picChg chg="add mod">
          <ac:chgData name="Karthi Keyan" userId="08504547b06a88e5" providerId="LiveId" clId="{11422D21-A503-4EB6-8F04-46D5351ECA60}" dt="2025-11-18T14:54:34.252" v="4411" actId="1076"/>
          <ac:picMkLst>
            <pc:docMk/>
            <pc:sldMk cId="0" sldId="265"/>
            <ac:picMk id="9" creationId="{DFC8A2C6-0925-848D-439D-C540D85AE8F4}"/>
          </ac:picMkLst>
        </pc:picChg>
      </pc:sldChg>
      <pc:sldChg chg="addSp delSp modSp mod ord">
        <pc:chgData name="Karthi Keyan" userId="08504547b06a88e5" providerId="LiveId" clId="{11422D21-A503-4EB6-8F04-46D5351ECA60}" dt="2025-11-18T14:57:04.966" v="4424" actId="1076"/>
        <pc:sldMkLst>
          <pc:docMk/>
          <pc:sldMk cId="0" sldId="266"/>
        </pc:sldMkLst>
        <pc:spChg chg="mod">
          <ac:chgData name="Karthi Keyan" userId="08504547b06a88e5" providerId="LiveId" clId="{11422D21-A503-4EB6-8F04-46D5351ECA60}" dt="2025-11-18T14:56:34.094" v="4420" actId="403"/>
          <ac:spMkLst>
            <pc:docMk/>
            <pc:sldMk cId="0" sldId="266"/>
            <ac:spMk id="2" creationId="{00000000-0000-0000-0000-000000000000}"/>
          </ac:spMkLst>
        </pc:spChg>
        <pc:spChg chg="mod">
          <ac:chgData name="Karthi Keyan" userId="08504547b06a88e5" providerId="LiveId" clId="{11422D21-A503-4EB6-8F04-46D5351ECA60}" dt="2025-11-18T13:30:08.097" v="4089" actId="1076"/>
          <ac:spMkLst>
            <pc:docMk/>
            <pc:sldMk cId="0" sldId="266"/>
            <ac:spMk id="8" creationId="{00000000-0000-0000-0000-000000000000}"/>
          </ac:spMkLst>
        </pc:spChg>
        <pc:spChg chg="mod">
          <ac:chgData name="Karthi Keyan" userId="08504547b06a88e5" providerId="LiveId" clId="{11422D21-A503-4EB6-8F04-46D5351ECA60}" dt="2025-11-18T14:57:04.966" v="4424" actId="1076"/>
          <ac:spMkLst>
            <pc:docMk/>
            <pc:sldMk cId="0" sldId="266"/>
            <ac:spMk id="9" creationId="{00000000-0000-0000-0000-000000000000}"/>
          </ac:spMkLst>
        </pc:spChg>
        <pc:spChg chg="mod">
          <ac:chgData name="Karthi Keyan" userId="08504547b06a88e5" providerId="LiveId" clId="{11422D21-A503-4EB6-8F04-46D5351ECA60}" dt="2025-11-18T14:55:43.464" v="4417" actId="1076"/>
          <ac:spMkLst>
            <pc:docMk/>
            <pc:sldMk cId="0" sldId="266"/>
            <ac:spMk id="14" creationId="{00000000-0000-0000-0000-000000000000}"/>
          </ac:spMkLst>
        </pc:spChg>
        <pc:spChg chg="add mod">
          <ac:chgData name="Karthi Keyan" userId="08504547b06a88e5" providerId="LiveId" clId="{11422D21-A503-4EB6-8F04-46D5351ECA60}" dt="2025-11-18T14:56:57.564" v="4423" actId="1076"/>
          <ac:spMkLst>
            <pc:docMk/>
            <pc:sldMk cId="0" sldId="266"/>
            <ac:spMk id="19" creationId="{5A3E62D8-8E51-B9EB-E448-5D07AF3E7289}"/>
          </ac:spMkLst>
        </pc:spChg>
        <pc:spChg chg="add del mod">
          <ac:chgData name="Karthi Keyan" userId="08504547b06a88e5" providerId="LiveId" clId="{11422D21-A503-4EB6-8F04-46D5351ECA60}" dt="2025-11-18T13:29:41.593" v="4084" actId="478"/>
          <ac:spMkLst>
            <pc:docMk/>
            <pc:sldMk cId="0" sldId="266"/>
            <ac:spMk id="20" creationId="{34BA2D6C-0E70-3A6B-59CE-7B65B295A1EF}"/>
          </ac:spMkLst>
        </pc:spChg>
        <pc:picChg chg="add del mod">
          <ac:chgData name="Karthi Keyan" userId="08504547b06a88e5" providerId="LiveId" clId="{11422D21-A503-4EB6-8F04-46D5351ECA60}" dt="2025-11-18T13:29:31.652" v="4079" actId="478"/>
          <ac:picMkLst>
            <pc:docMk/>
            <pc:sldMk cId="0" sldId="266"/>
            <ac:picMk id="4" creationId="{A0B2170F-F21B-7E42-3B67-750D14F890AE}"/>
          </ac:picMkLst>
        </pc:picChg>
        <pc:picChg chg="add mod">
          <ac:chgData name="Karthi Keyan" userId="08504547b06a88e5" providerId="LiveId" clId="{11422D21-A503-4EB6-8F04-46D5351ECA60}" dt="2025-11-18T14:55:51.472" v="4419" actId="1076"/>
          <ac:picMkLst>
            <pc:docMk/>
            <pc:sldMk cId="0" sldId="266"/>
            <ac:picMk id="5" creationId="{61BED2CC-1EDE-00C2-523E-12F0993B01AC}"/>
          </ac:picMkLst>
        </pc:picChg>
      </pc:sldChg>
      <pc:sldChg chg="addSp delSp modSp mod ord modClrScheme chgLayout">
        <pc:chgData name="Karthi Keyan" userId="08504547b06a88e5" providerId="LiveId" clId="{11422D21-A503-4EB6-8F04-46D5351ECA60}" dt="2025-11-18T15:03:47.690" v="4468" actId="1076"/>
        <pc:sldMkLst>
          <pc:docMk/>
          <pc:sldMk cId="0" sldId="267"/>
        </pc:sldMkLst>
        <pc:spChg chg="add del mod ord">
          <ac:chgData name="Karthi Keyan" userId="08504547b06a88e5" providerId="LiveId" clId="{11422D21-A503-4EB6-8F04-46D5351ECA60}" dt="2025-11-18T13:33:37.795" v="4107" actId="700"/>
          <ac:spMkLst>
            <pc:docMk/>
            <pc:sldMk cId="0" sldId="267"/>
            <ac:spMk id="2" creationId="{D7B9AA52-D8A3-0616-49D4-7620677F9D79}"/>
          </ac:spMkLst>
        </pc:spChg>
        <pc:spChg chg="mod">
          <ac:chgData name="Karthi Keyan" userId="08504547b06a88e5" providerId="LiveId" clId="{11422D21-A503-4EB6-8F04-46D5351ECA60}" dt="2025-11-18T15:00:02.687" v="4442" actId="1076"/>
          <ac:spMkLst>
            <pc:docMk/>
            <pc:sldMk cId="0" sldId="267"/>
            <ac:spMk id="4" creationId="{00000000-0000-0000-0000-000000000000}"/>
          </ac:spMkLst>
        </pc:spChg>
        <pc:spChg chg="mod">
          <ac:chgData name="Karthi Keyan" userId="08504547b06a88e5" providerId="LiveId" clId="{11422D21-A503-4EB6-8F04-46D5351ECA60}" dt="2025-11-18T15:03:36.234" v="4466" actId="1076"/>
          <ac:spMkLst>
            <pc:docMk/>
            <pc:sldMk cId="0" sldId="267"/>
            <ac:spMk id="5" creationId="{00000000-0000-0000-0000-000000000000}"/>
          </ac:spMkLst>
        </pc:spChg>
        <pc:spChg chg="add del mod ord">
          <ac:chgData name="Karthi Keyan" userId="08504547b06a88e5" providerId="LiveId" clId="{11422D21-A503-4EB6-8F04-46D5351ECA60}" dt="2025-11-18T13:33:37.795" v="4107" actId="700"/>
          <ac:spMkLst>
            <pc:docMk/>
            <pc:sldMk cId="0" sldId="267"/>
            <ac:spMk id="6" creationId="{20F6038B-4C9F-ABCD-5A96-CD4B6B95DB37}"/>
          </ac:spMkLst>
        </pc:spChg>
        <pc:spChg chg="add del">
          <ac:chgData name="Karthi Keyan" userId="08504547b06a88e5" providerId="LiveId" clId="{11422D21-A503-4EB6-8F04-46D5351ECA60}" dt="2025-11-18T13:33:11.787" v="4103" actId="478"/>
          <ac:spMkLst>
            <pc:docMk/>
            <pc:sldMk cId="0" sldId="267"/>
            <ac:spMk id="14" creationId="{E848D70B-AB0D-4640-1746-FE59D12D265F}"/>
          </ac:spMkLst>
        </pc:spChg>
        <pc:spChg chg="add mod">
          <ac:chgData name="Karthi Keyan" userId="08504547b06a88e5" providerId="LiveId" clId="{11422D21-A503-4EB6-8F04-46D5351ECA60}" dt="2025-11-18T15:03:40.864" v="4467" actId="1076"/>
          <ac:spMkLst>
            <pc:docMk/>
            <pc:sldMk cId="0" sldId="267"/>
            <ac:spMk id="15" creationId="{5E0B471A-1451-3195-375B-5D2E1C0DED2B}"/>
          </ac:spMkLst>
        </pc:spChg>
        <pc:spChg chg="add mod">
          <ac:chgData name="Karthi Keyan" userId="08504547b06a88e5" providerId="LiveId" clId="{11422D21-A503-4EB6-8F04-46D5351ECA60}" dt="2025-11-18T15:03:47.690" v="4468" actId="1076"/>
          <ac:spMkLst>
            <pc:docMk/>
            <pc:sldMk cId="0" sldId="267"/>
            <ac:spMk id="16" creationId="{29B8321F-21DE-669F-33B1-493F778D5AAA}"/>
          </ac:spMkLst>
        </pc:spChg>
        <pc:grpChg chg="mod">
          <ac:chgData name="Karthi Keyan" userId="08504547b06a88e5" providerId="LiveId" clId="{11422D21-A503-4EB6-8F04-46D5351ECA60}" dt="2025-11-18T14:59:58.710" v="4441" actId="14100"/>
          <ac:grpSpMkLst>
            <pc:docMk/>
            <pc:sldMk cId="0" sldId="267"/>
            <ac:grpSpMk id="3" creationId="{00000000-0000-0000-0000-000000000000}"/>
          </ac:grpSpMkLst>
        </pc:grpChg>
        <pc:picChg chg="add del mod">
          <ac:chgData name="Karthi Keyan" userId="08504547b06a88e5" providerId="LiveId" clId="{11422D21-A503-4EB6-8F04-46D5351ECA60}" dt="2025-11-18T14:57:39.492" v="4425" actId="478"/>
          <ac:picMkLst>
            <pc:docMk/>
            <pc:sldMk cId="0" sldId="267"/>
            <ac:picMk id="7" creationId="{48074B6B-CE93-433E-9193-6A331E1E2446}"/>
          </ac:picMkLst>
        </pc:picChg>
        <pc:picChg chg="add del mod">
          <ac:chgData name="Karthi Keyan" userId="08504547b06a88e5" providerId="LiveId" clId="{11422D21-A503-4EB6-8F04-46D5351ECA60}" dt="2025-11-18T14:57:41.424" v="4426" actId="478"/>
          <ac:picMkLst>
            <pc:docMk/>
            <pc:sldMk cId="0" sldId="267"/>
            <ac:picMk id="9" creationId="{6563A548-9705-01C1-4E17-E8F027890CC5}"/>
          </ac:picMkLst>
        </pc:picChg>
        <pc:picChg chg="add mod">
          <ac:chgData name="Karthi Keyan" userId="08504547b06a88e5" providerId="LiveId" clId="{11422D21-A503-4EB6-8F04-46D5351ECA60}" dt="2025-11-18T15:02:57.148" v="4458" actId="1076"/>
          <ac:picMkLst>
            <pc:docMk/>
            <pc:sldMk cId="0" sldId="267"/>
            <ac:picMk id="10" creationId="{0F03A3B8-5C88-D589-55BA-9676BD0A8314}"/>
          </ac:picMkLst>
        </pc:picChg>
        <pc:picChg chg="add del mod">
          <ac:chgData name="Karthi Keyan" userId="08504547b06a88e5" providerId="LiveId" clId="{11422D21-A503-4EB6-8F04-46D5351ECA60}" dt="2025-11-18T14:57:48.382" v="4427" actId="478"/>
          <ac:picMkLst>
            <pc:docMk/>
            <pc:sldMk cId="0" sldId="267"/>
            <ac:picMk id="11" creationId="{B0B975FD-E322-E2AE-0829-7F987977B755}"/>
          </ac:picMkLst>
        </pc:picChg>
        <pc:picChg chg="add mod">
          <ac:chgData name="Karthi Keyan" userId="08504547b06a88e5" providerId="LiveId" clId="{11422D21-A503-4EB6-8F04-46D5351ECA60}" dt="2025-11-18T15:03:27.930" v="4465" actId="1076"/>
          <ac:picMkLst>
            <pc:docMk/>
            <pc:sldMk cId="0" sldId="267"/>
            <ac:picMk id="13" creationId="{C565A968-4DF1-BC86-6064-DF9DBA531CFE}"/>
          </ac:picMkLst>
        </pc:picChg>
        <pc:picChg chg="add mod">
          <ac:chgData name="Karthi Keyan" userId="08504547b06a88e5" providerId="LiveId" clId="{11422D21-A503-4EB6-8F04-46D5351ECA60}" dt="2025-11-18T15:03:26.427" v="4464" actId="1076"/>
          <ac:picMkLst>
            <pc:docMk/>
            <pc:sldMk cId="0" sldId="267"/>
            <ac:picMk id="18" creationId="{42356F62-E94A-3145-6D87-6A06CDF508D9}"/>
          </ac:picMkLst>
        </pc:picChg>
      </pc:sldChg>
      <pc:sldChg chg="addSp delSp modSp mod ord">
        <pc:chgData name="Karthi Keyan" userId="08504547b06a88e5" providerId="LiveId" clId="{11422D21-A503-4EB6-8F04-46D5351ECA60}" dt="2025-11-18T15:13:11.907" v="4472" actId="1076"/>
        <pc:sldMkLst>
          <pc:docMk/>
          <pc:sldMk cId="0" sldId="268"/>
        </pc:sldMkLst>
        <pc:spChg chg="mod">
          <ac:chgData name="Karthi Keyan" userId="08504547b06a88e5" providerId="LiveId" clId="{11422D21-A503-4EB6-8F04-46D5351ECA60}" dt="2025-11-18T15:12:28.615" v="4471" actId="255"/>
          <ac:spMkLst>
            <pc:docMk/>
            <pc:sldMk cId="0" sldId="268"/>
            <ac:spMk id="3" creationId="{00000000-0000-0000-0000-000000000000}"/>
          </ac:spMkLst>
        </pc:spChg>
        <pc:spChg chg="mod">
          <ac:chgData name="Karthi Keyan" userId="08504547b06a88e5" providerId="LiveId" clId="{11422D21-A503-4EB6-8F04-46D5351ECA60}" dt="2025-11-16T18:56:07.499" v="3765" actId="20577"/>
          <ac:spMkLst>
            <pc:docMk/>
            <pc:sldMk cId="0" sldId="268"/>
            <ac:spMk id="4" creationId="{00000000-0000-0000-0000-000000000000}"/>
          </ac:spMkLst>
        </pc:spChg>
        <pc:grpChg chg="add del mod">
          <ac:chgData name="Karthi Keyan" userId="08504547b06a88e5" providerId="LiveId" clId="{11422D21-A503-4EB6-8F04-46D5351ECA60}" dt="2025-11-16T18:53:33.956" v="3747" actId="1076"/>
          <ac:grpSpMkLst>
            <pc:docMk/>
            <pc:sldMk cId="0" sldId="268"/>
            <ac:grpSpMk id="2" creationId="{00000000-0000-0000-0000-000000000000}"/>
          </ac:grpSpMkLst>
        </pc:grpChg>
        <pc:picChg chg="add mod">
          <ac:chgData name="Karthi Keyan" userId="08504547b06a88e5" providerId="LiveId" clId="{11422D21-A503-4EB6-8F04-46D5351ECA60}" dt="2025-11-18T15:13:11.907" v="4472" actId="1076"/>
          <ac:picMkLst>
            <pc:docMk/>
            <pc:sldMk cId="0" sldId="268"/>
            <ac:picMk id="6" creationId="{7943EE69-7278-019C-A332-2D2D06593863}"/>
          </ac:picMkLst>
        </pc:picChg>
        <pc:picChg chg="add del mod">
          <ac:chgData name="Karthi Keyan" userId="08504547b06a88e5" providerId="LiveId" clId="{11422D21-A503-4EB6-8F04-46D5351ECA60}" dt="2025-11-18T13:31:59.647" v="4094" actId="478"/>
          <ac:picMkLst>
            <pc:docMk/>
            <pc:sldMk cId="0" sldId="268"/>
            <ac:picMk id="16" creationId="{186288C4-07CC-4455-214E-ECAD58D0783F}"/>
          </ac:picMkLst>
        </pc:picChg>
      </pc:sldChg>
      <pc:sldChg chg="delSp modSp mod">
        <pc:chgData name="Karthi Keyan" userId="08504547b06a88e5" providerId="LiveId" clId="{11422D21-A503-4EB6-8F04-46D5351ECA60}" dt="2025-11-18T15:13:36.806" v="4475" actId="2711"/>
        <pc:sldMkLst>
          <pc:docMk/>
          <pc:sldMk cId="0" sldId="272"/>
        </pc:sldMkLst>
        <pc:spChg chg="mod">
          <ac:chgData name="Karthi Keyan" userId="08504547b06a88e5" providerId="LiveId" clId="{11422D21-A503-4EB6-8F04-46D5351ECA60}" dt="2025-11-18T15:13:36.806" v="4475" actId="2711"/>
          <ac:spMkLst>
            <pc:docMk/>
            <pc:sldMk cId="0" sldId="272"/>
            <ac:spMk id="4" creationId="{00000000-0000-0000-0000-000000000000}"/>
          </ac:spMkLst>
        </pc:spChg>
      </pc:sldChg>
    </pc:docChg>
  </pc:docChgLst>
</pc:chgInfo>
</file>

<file path=ppt/media/image1.jpe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jpeg>
</file>

<file path=ppt/media/image3.jpe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sp>
        <p:nvSpPr>
          <p:cNvPr id="2" name="Freeform 2"/>
          <p:cNvSpPr/>
          <p:nvPr/>
        </p:nvSpPr>
        <p:spPr>
          <a:xfrm>
            <a:off x="11925300" y="0"/>
            <a:ext cx="6362700" cy="10287000"/>
          </a:xfrm>
          <a:custGeom>
            <a:avLst/>
            <a:gdLst/>
            <a:ahLst/>
            <a:cxnLst/>
            <a:rect l="l" t="t" r="r" b="b"/>
            <a:pathLst>
              <a:path w="6362700" h="10287000">
                <a:moveTo>
                  <a:pt x="0" y="0"/>
                </a:moveTo>
                <a:lnTo>
                  <a:pt x="6362700" y="0"/>
                </a:lnTo>
                <a:lnTo>
                  <a:pt x="6362700" y="10287000"/>
                </a:lnTo>
                <a:lnTo>
                  <a:pt x="0" y="10287000"/>
                </a:lnTo>
                <a:lnTo>
                  <a:pt x="0" y="0"/>
                </a:lnTo>
                <a:close/>
              </a:path>
            </a:pathLst>
          </a:custGeom>
          <a:blipFill>
            <a:blip r:embed="rId2">
              <a:alphaModFix amt="80000"/>
            </a:blip>
            <a:stretch>
              <a:fillRect l="-57784" r="-57784"/>
            </a:stretch>
          </a:blipFill>
        </p:spPr>
      </p:sp>
      <p:sp>
        <p:nvSpPr>
          <p:cNvPr id="5" name="TextBox 5"/>
          <p:cNvSpPr txBox="1"/>
          <p:nvPr/>
        </p:nvSpPr>
        <p:spPr>
          <a:xfrm>
            <a:off x="1066800" y="3238500"/>
            <a:ext cx="10591800" cy="3001847"/>
          </a:xfrm>
          <a:prstGeom prst="rect">
            <a:avLst/>
          </a:prstGeom>
        </p:spPr>
        <p:txBody>
          <a:bodyPr wrap="square" lIns="0" tIns="0" rIns="0" bIns="0" rtlCol="0" anchor="t">
            <a:spAutoFit/>
          </a:bodyPr>
          <a:lstStyle/>
          <a:p>
            <a:pPr algn="l">
              <a:lnSpc>
                <a:spcPts val="12119"/>
              </a:lnSpc>
            </a:pPr>
            <a:r>
              <a:rPr lang="en-US" sz="9600" u="sng" dirty="0">
                <a:solidFill>
                  <a:srgbClr val="92D050"/>
                </a:solidFill>
                <a:effectLst>
                  <a:outerShdw blurRad="38100" dist="38100" dir="2700000" algn="tl">
                    <a:srgbClr val="000000">
                      <a:alpha val="43137"/>
                    </a:srgbClr>
                  </a:outerShdw>
                </a:effectLst>
                <a:latin typeface="Tw Cen MT Condensed Extra Bold" panose="020B0803020202020204" pitchFamily="34" charset="0"/>
                <a:ea typeface="Telegraf"/>
                <a:cs typeface="Telegraf"/>
                <a:sym typeface="Telegraf"/>
              </a:rPr>
              <a:t>Zomato Order &amp;</a:t>
            </a:r>
            <a:br>
              <a:rPr lang="en-US" sz="9600" u="sng" dirty="0">
                <a:solidFill>
                  <a:srgbClr val="92D050"/>
                </a:solidFill>
                <a:effectLst>
                  <a:outerShdw blurRad="38100" dist="38100" dir="2700000" algn="tl">
                    <a:srgbClr val="000000">
                      <a:alpha val="43137"/>
                    </a:srgbClr>
                  </a:outerShdw>
                </a:effectLst>
                <a:latin typeface="Tw Cen MT Condensed Extra Bold" panose="020B0803020202020204" pitchFamily="34" charset="0"/>
                <a:ea typeface="Telegraf"/>
                <a:cs typeface="Telegraf"/>
                <a:sym typeface="Telegraf"/>
              </a:rPr>
            </a:br>
            <a:r>
              <a:rPr lang="en-US" sz="9600" u="sng" dirty="0">
                <a:solidFill>
                  <a:srgbClr val="92D050"/>
                </a:solidFill>
                <a:effectLst>
                  <a:outerShdw blurRad="38100" dist="38100" dir="2700000" algn="tl">
                    <a:srgbClr val="000000">
                      <a:alpha val="43137"/>
                    </a:srgbClr>
                  </a:outerShdw>
                </a:effectLst>
                <a:latin typeface="Tw Cen MT Condensed Extra Bold" panose="020B0803020202020204" pitchFamily="34" charset="0"/>
                <a:ea typeface="Telegraf"/>
                <a:cs typeface="Telegraf"/>
                <a:sym typeface="Telegraf"/>
              </a:rPr>
              <a:t>Restaurant Analysis</a:t>
            </a:r>
          </a:p>
        </p:txBody>
      </p:sp>
      <p:sp>
        <p:nvSpPr>
          <p:cNvPr id="7" name="TextBox 5">
            <a:extLst>
              <a:ext uri="{FF2B5EF4-FFF2-40B4-BE49-F238E27FC236}">
                <a16:creationId xmlns:a16="http://schemas.microsoft.com/office/drawing/2014/main" id="{3B54DB7E-44FB-0186-965B-EE42CF4649F0}"/>
              </a:ext>
            </a:extLst>
          </p:cNvPr>
          <p:cNvSpPr txBox="1"/>
          <p:nvPr/>
        </p:nvSpPr>
        <p:spPr>
          <a:xfrm>
            <a:off x="1066800" y="8648700"/>
            <a:ext cx="6781800" cy="1272143"/>
          </a:xfrm>
          <a:prstGeom prst="rect">
            <a:avLst/>
          </a:prstGeom>
        </p:spPr>
        <p:txBody>
          <a:bodyPr wrap="square" lIns="0" tIns="0" rIns="0" bIns="0" rtlCol="0" anchor="t">
            <a:spAutoFit/>
          </a:bodyPr>
          <a:lstStyle/>
          <a:p>
            <a:pPr algn="l">
              <a:lnSpc>
                <a:spcPts val="12119"/>
              </a:lnSpc>
            </a:pPr>
            <a:r>
              <a:rPr lang="en-US" sz="3200" dirty="0">
                <a:solidFill>
                  <a:srgbClr val="92D050"/>
                </a:solidFill>
                <a:effectLst>
                  <a:outerShdw blurRad="38100" dist="38100" dir="2700000" algn="tl">
                    <a:srgbClr val="000000">
                      <a:alpha val="43137"/>
                    </a:srgbClr>
                  </a:outerShdw>
                </a:effectLst>
                <a:latin typeface="Tw Cen MT Condensed Extra Bold" panose="020B0803020202020204" pitchFamily="34" charset="0"/>
                <a:ea typeface="Telegraf"/>
                <a:cs typeface="Telegraf"/>
                <a:sym typeface="Telegraf"/>
              </a:rPr>
              <a:t>Using Power BI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sp>
        <p:nvSpPr>
          <p:cNvPr id="2" name="TextBox 2"/>
          <p:cNvSpPr txBox="1"/>
          <p:nvPr/>
        </p:nvSpPr>
        <p:spPr>
          <a:xfrm>
            <a:off x="5257800" y="5782281"/>
            <a:ext cx="8351383" cy="1384995"/>
          </a:xfrm>
          <a:prstGeom prst="rect">
            <a:avLst/>
          </a:prstGeom>
        </p:spPr>
        <p:txBody>
          <a:bodyPr wrap="square" lIns="0" tIns="0" rIns="0" bIns="0" rtlCol="0" anchor="t">
            <a:spAutoFit/>
          </a:bodyPr>
          <a:lstStyle/>
          <a:p>
            <a:pPr>
              <a:lnSpc>
                <a:spcPts val="3640"/>
              </a:lnSpc>
            </a:pPr>
            <a:r>
              <a:rPr lang="en-US" sz="3200" dirty="0">
                <a:solidFill>
                  <a:schemeClr val="bg1"/>
                </a:solidFill>
              </a:rPr>
              <a:t>A total revenue of </a:t>
            </a:r>
            <a:r>
              <a:rPr lang="en-US" sz="3200" b="1" dirty="0">
                <a:solidFill>
                  <a:schemeClr val="bg1"/>
                </a:solidFill>
              </a:rPr>
              <a:t> 1,55,73,969 </a:t>
            </a:r>
            <a:r>
              <a:rPr lang="en-US" sz="3200" dirty="0">
                <a:solidFill>
                  <a:schemeClr val="bg1"/>
                </a:solidFill>
              </a:rPr>
              <a:t>, indicating the overall sales performance during the selected period.</a:t>
            </a:r>
            <a:endParaRPr lang="en-US" sz="3200" dirty="0">
              <a:solidFill>
                <a:schemeClr val="bg1"/>
              </a:solidFill>
              <a:latin typeface="Public Sans"/>
              <a:ea typeface="Public Sans"/>
              <a:cs typeface="Public Sans"/>
              <a:sym typeface="Public Sans"/>
            </a:endParaRPr>
          </a:p>
        </p:txBody>
      </p:sp>
      <p:sp>
        <p:nvSpPr>
          <p:cNvPr id="8" name="Freeform 8"/>
          <p:cNvSpPr/>
          <p:nvPr/>
        </p:nvSpPr>
        <p:spPr>
          <a:xfrm>
            <a:off x="4354461" y="6034852"/>
            <a:ext cx="170248" cy="170248"/>
          </a:xfrm>
          <a:custGeom>
            <a:avLst/>
            <a:gdLst/>
            <a:ahLst/>
            <a:cxnLst/>
            <a:rect l="l" t="t" r="r" b="b"/>
            <a:pathLst>
              <a:path w="170248" h="170248">
                <a:moveTo>
                  <a:pt x="0" y="0"/>
                </a:moveTo>
                <a:lnTo>
                  <a:pt x="170248" y="0"/>
                </a:lnTo>
                <a:lnTo>
                  <a:pt x="170248" y="170248"/>
                </a:lnTo>
                <a:lnTo>
                  <a:pt x="0" y="1702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4384599" y="8115300"/>
            <a:ext cx="170248" cy="170248"/>
          </a:xfrm>
          <a:custGeom>
            <a:avLst/>
            <a:gdLst/>
            <a:ahLst/>
            <a:cxnLst/>
            <a:rect l="l" t="t" r="r" b="b"/>
            <a:pathLst>
              <a:path w="170248" h="170248">
                <a:moveTo>
                  <a:pt x="0" y="0"/>
                </a:moveTo>
                <a:lnTo>
                  <a:pt x="170248" y="0"/>
                </a:lnTo>
                <a:lnTo>
                  <a:pt x="170248" y="170249"/>
                </a:lnTo>
                <a:lnTo>
                  <a:pt x="0" y="170249"/>
                </a:lnTo>
                <a:lnTo>
                  <a:pt x="0" y="0"/>
                </a:lnTo>
                <a:close/>
              </a:path>
            </a:pathLst>
          </a:custGeom>
          <a:blipFill>
            <a:blip r:embed="rId4">
              <a:alphaModFix amt="70000"/>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3429000" y="868513"/>
            <a:ext cx="12573000" cy="2036840"/>
          </a:xfrm>
          <a:prstGeom prst="rect">
            <a:avLst/>
          </a:prstGeom>
        </p:spPr>
        <p:txBody>
          <a:bodyPr wrap="square" lIns="0" tIns="0" rIns="0" bIns="0" rtlCol="0" anchor="t">
            <a:spAutoFit/>
          </a:bodyPr>
          <a:lstStyle/>
          <a:p>
            <a:pPr algn="ctr">
              <a:lnSpc>
                <a:spcPts val="7800"/>
              </a:lnSpc>
            </a:pPr>
            <a:r>
              <a:rPr lang="en-US" sz="9600" u="sng" dirty="0">
                <a:solidFill>
                  <a:srgbClr val="92D050"/>
                </a:solidFill>
                <a:latin typeface="Tw Cen MT Condensed Extra Bold" panose="020B0803020202020204" pitchFamily="34" charset="0"/>
                <a:ea typeface="Telegraf"/>
                <a:cs typeface="Telegraf"/>
                <a:sym typeface="Telegraf"/>
              </a:rPr>
              <a:t>KPI  CARDS – Total revenue &amp; Average order value </a:t>
            </a:r>
          </a:p>
        </p:txBody>
      </p:sp>
      <p:sp>
        <p:nvSpPr>
          <p:cNvPr id="19" name="TextBox 2">
            <a:extLst>
              <a:ext uri="{FF2B5EF4-FFF2-40B4-BE49-F238E27FC236}">
                <a16:creationId xmlns:a16="http://schemas.microsoft.com/office/drawing/2014/main" id="{5A3E62D8-8E51-B9EB-E448-5D07AF3E7289}"/>
              </a:ext>
            </a:extLst>
          </p:cNvPr>
          <p:cNvSpPr txBox="1"/>
          <p:nvPr/>
        </p:nvSpPr>
        <p:spPr>
          <a:xfrm>
            <a:off x="5257799" y="7950039"/>
            <a:ext cx="8351383" cy="923330"/>
          </a:xfrm>
          <a:prstGeom prst="rect">
            <a:avLst/>
          </a:prstGeom>
        </p:spPr>
        <p:txBody>
          <a:bodyPr wrap="square" lIns="0" tIns="0" rIns="0" bIns="0" rtlCol="0" anchor="t">
            <a:spAutoFit/>
          </a:bodyPr>
          <a:lstStyle/>
          <a:p>
            <a:pPr>
              <a:lnSpc>
                <a:spcPts val="3640"/>
              </a:lnSpc>
            </a:pPr>
            <a:r>
              <a:rPr lang="en-US" sz="3200" dirty="0">
                <a:solidFill>
                  <a:schemeClr val="bg1"/>
                </a:solidFill>
              </a:rPr>
              <a:t>The AOV of </a:t>
            </a:r>
            <a:r>
              <a:rPr lang="en-US" sz="3200" b="1" dirty="0">
                <a:solidFill>
                  <a:schemeClr val="bg1"/>
                </a:solidFill>
              </a:rPr>
              <a:t>₹ 1,038</a:t>
            </a:r>
            <a:r>
              <a:rPr lang="en-US" sz="3200" dirty="0">
                <a:solidFill>
                  <a:schemeClr val="bg1"/>
                </a:solidFill>
              </a:rPr>
              <a:t> tells how much a customer spends on average per order.</a:t>
            </a:r>
            <a:endParaRPr lang="en-US" sz="3200" dirty="0">
              <a:solidFill>
                <a:schemeClr val="bg1"/>
              </a:solidFill>
              <a:latin typeface="Public Sans"/>
              <a:ea typeface="Public Sans"/>
              <a:cs typeface="Public Sans"/>
              <a:sym typeface="Public Sans"/>
            </a:endParaRPr>
          </a:p>
        </p:txBody>
      </p:sp>
      <p:pic>
        <p:nvPicPr>
          <p:cNvPr id="5" name="Picture 4">
            <a:extLst>
              <a:ext uri="{FF2B5EF4-FFF2-40B4-BE49-F238E27FC236}">
                <a16:creationId xmlns:a16="http://schemas.microsoft.com/office/drawing/2014/main" id="{61BED2CC-1EDE-00C2-523E-12F0993B01AC}"/>
              </a:ext>
            </a:extLst>
          </p:cNvPr>
          <p:cNvPicPr>
            <a:picLocks noChangeAspect="1"/>
          </p:cNvPicPr>
          <p:nvPr/>
        </p:nvPicPr>
        <p:blipFill>
          <a:blip r:embed="rId6"/>
          <a:stretch>
            <a:fillRect/>
          </a:stretch>
        </p:blipFill>
        <p:spPr>
          <a:xfrm>
            <a:off x="3904951" y="3379975"/>
            <a:ext cx="11621097" cy="1675114"/>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grpSp>
        <p:nvGrpSpPr>
          <p:cNvPr id="3" name="Group 3"/>
          <p:cNvGrpSpPr/>
          <p:nvPr/>
        </p:nvGrpSpPr>
        <p:grpSpPr>
          <a:xfrm>
            <a:off x="990600" y="495300"/>
            <a:ext cx="14227942" cy="4304682"/>
            <a:chOff x="-12477652" y="-3827879"/>
            <a:chExt cx="18903279" cy="5739576"/>
          </a:xfrm>
        </p:grpSpPr>
        <p:sp>
          <p:nvSpPr>
            <p:cNvPr id="4" name="TextBox 4"/>
            <p:cNvSpPr txBox="1"/>
            <p:nvPr/>
          </p:nvSpPr>
          <p:spPr>
            <a:xfrm>
              <a:off x="-12477652" y="-3827879"/>
              <a:ext cx="11176000" cy="2715787"/>
            </a:xfrm>
            <a:prstGeom prst="rect">
              <a:avLst/>
            </a:prstGeom>
          </p:spPr>
          <p:txBody>
            <a:bodyPr wrap="square" lIns="0" tIns="0" rIns="0" bIns="0" rtlCol="0" anchor="t">
              <a:spAutoFit/>
            </a:bodyPr>
            <a:lstStyle/>
            <a:p>
              <a:pPr algn="l">
                <a:lnSpc>
                  <a:spcPts val="7800"/>
                </a:lnSpc>
              </a:pPr>
              <a:r>
                <a:rPr lang="en-US" sz="9600" u="sng" dirty="0">
                  <a:solidFill>
                    <a:srgbClr val="92D050"/>
                  </a:solidFill>
                  <a:latin typeface="Tw Cen MT Condensed Extra Bold" panose="020B0803020202020204" pitchFamily="34" charset="0"/>
                  <a:ea typeface="Telegraf"/>
                  <a:cs typeface="Telegraf"/>
                  <a:sym typeface="Telegraf"/>
                </a:rPr>
                <a:t>Restaurant wise sales summary </a:t>
              </a:r>
            </a:p>
          </p:txBody>
        </p:sp>
        <p:sp>
          <p:nvSpPr>
            <p:cNvPr id="5" name="TextBox 5"/>
            <p:cNvSpPr txBox="1"/>
            <p:nvPr/>
          </p:nvSpPr>
          <p:spPr>
            <a:xfrm>
              <a:off x="-2353701" y="-729454"/>
              <a:ext cx="8779328" cy="2641151"/>
            </a:xfrm>
            <a:prstGeom prst="rect">
              <a:avLst/>
            </a:prstGeom>
          </p:spPr>
          <p:txBody>
            <a:bodyPr wrap="square" lIns="0" tIns="0" rIns="0" bIns="0" rtlCol="0" anchor="t">
              <a:spAutoFit/>
            </a:bodyPr>
            <a:lstStyle/>
            <a:p>
              <a:pPr marL="457200" indent="-457200">
                <a:lnSpc>
                  <a:spcPts val="3900"/>
                </a:lnSpc>
                <a:buFont typeface="Arial" panose="020B0604020202020204" pitchFamily="34" charset="0"/>
                <a:buChar char="•"/>
              </a:pPr>
              <a:r>
                <a:rPr lang="en-US" sz="3200" dirty="0">
                  <a:solidFill>
                    <a:schemeClr val="bg1"/>
                  </a:solidFill>
                </a:rPr>
                <a:t>Restaurants highlighted in </a:t>
              </a:r>
              <a:r>
                <a:rPr lang="en-US" sz="3200" b="1" dirty="0">
                  <a:solidFill>
                    <a:schemeClr val="bg1"/>
                  </a:solidFill>
                </a:rPr>
                <a:t>green</a:t>
              </a:r>
              <a:r>
                <a:rPr lang="en-US" sz="3200" dirty="0">
                  <a:solidFill>
                    <a:schemeClr val="bg1"/>
                  </a:solidFill>
                </a:rPr>
                <a:t> represent the </a:t>
              </a:r>
              <a:r>
                <a:rPr lang="en-US" sz="3200" b="1" dirty="0">
                  <a:solidFill>
                    <a:schemeClr val="bg1"/>
                  </a:solidFill>
                </a:rPr>
                <a:t>top performers</a:t>
              </a:r>
              <a:r>
                <a:rPr lang="en-US" sz="3200" dirty="0">
                  <a:solidFill>
                    <a:schemeClr val="bg1"/>
                  </a:solidFill>
                </a:rPr>
                <a:t> with the highest total sales and strong customer demand.</a:t>
              </a:r>
              <a:endParaRPr lang="en-US" sz="3000" dirty="0">
                <a:solidFill>
                  <a:schemeClr val="bg1"/>
                </a:solidFill>
                <a:latin typeface="Public Sans"/>
                <a:ea typeface="Public Sans"/>
                <a:cs typeface="Public Sans"/>
                <a:sym typeface="Public Sans"/>
              </a:endParaRPr>
            </a:p>
          </p:txBody>
        </p:sp>
      </p:grpSp>
      <p:sp>
        <p:nvSpPr>
          <p:cNvPr id="15" name="Rectangle 2">
            <a:extLst>
              <a:ext uri="{FF2B5EF4-FFF2-40B4-BE49-F238E27FC236}">
                <a16:creationId xmlns:a16="http://schemas.microsoft.com/office/drawing/2014/main" id="{5E0B471A-1451-3195-375B-5D2E1C0DED2B}"/>
              </a:ext>
            </a:extLst>
          </p:cNvPr>
          <p:cNvSpPr>
            <a:spLocks noChangeArrowheads="1"/>
          </p:cNvSpPr>
          <p:nvPr/>
        </p:nvSpPr>
        <p:spPr bwMode="auto">
          <a:xfrm>
            <a:off x="8839200" y="5385875"/>
            <a:ext cx="8382001"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bg1"/>
                </a:solidFill>
                <a:effectLst/>
                <a:latin typeface="Arial" panose="020B0604020202020204" pitchFamily="34" charset="0"/>
              </a:rPr>
              <a:t>Restaurants marked in </a:t>
            </a:r>
            <a:r>
              <a:rPr kumimoji="0" lang="en-US" altLang="en-US" sz="2800" b="1" i="0" u="none" strike="noStrike" cap="none" normalizeH="0" baseline="0" dirty="0">
                <a:ln>
                  <a:noFill/>
                </a:ln>
                <a:solidFill>
                  <a:schemeClr val="bg1"/>
                </a:solidFill>
                <a:effectLst/>
                <a:latin typeface="Arial" panose="020B0604020202020204" pitchFamily="34" charset="0"/>
              </a:rPr>
              <a:t>violet</a:t>
            </a:r>
            <a:r>
              <a:rPr kumimoji="0" lang="en-US" altLang="en-US" sz="2800" b="0" i="0" u="none" strike="noStrike" cap="none" normalizeH="0" baseline="0" dirty="0">
                <a:ln>
                  <a:noFill/>
                </a:ln>
                <a:solidFill>
                  <a:schemeClr val="bg1"/>
                </a:solidFill>
                <a:effectLst/>
                <a:latin typeface="Arial" panose="020B0604020202020204" pitchFamily="34" charset="0"/>
              </a:rPr>
              <a:t> fall under the </a:t>
            </a:r>
            <a:r>
              <a:rPr kumimoji="0" lang="en-US" altLang="en-US" sz="2800" b="1" i="0" u="none" strike="noStrike" cap="none" normalizeH="0" baseline="0" dirty="0">
                <a:ln>
                  <a:noFill/>
                </a:ln>
                <a:solidFill>
                  <a:schemeClr val="bg1"/>
                </a:solidFill>
                <a:effectLst/>
                <a:latin typeface="Arial" panose="020B0604020202020204" pitchFamily="34" charset="0"/>
              </a:rPr>
              <a:t>average or mid-performing category</a:t>
            </a:r>
            <a:r>
              <a:rPr kumimoji="0" lang="en-US" altLang="en-US" sz="2800" b="0" i="0" u="none" strike="noStrike" cap="none" normalizeH="0" baseline="0" dirty="0">
                <a:ln>
                  <a:noFill/>
                </a:ln>
                <a:solidFill>
                  <a:schemeClr val="bg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bg1"/>
                </a:solidFill>
                <a:effectLst/>
                <a:latin typeface="Arial" panose="020B0604020202020204" pitchFamily="34" charset="0"/>
              </a:rPr>
              <a:t>They show </a:t>
            </a:r>
            <a:r>
              <a:rPr kumimoji="0" lang="en-US" altLang="en-US" sz="2800" b="1" i="0" u="none" strike="noStrike" cap="none" normalizeH="0" baseline="0" dirty="0">
                <a:ln>
                  <a:noFill/>
                </a:ln>
                <a:solidFill>
                  <a:schemeClr val="bg1"/>
                </a:solidFill>
                <a:effectLst/>
                <a:latin typeface="Arial" panose="020B0604020202020204" pitchFamily="34" charset="0"/>
              </a:rPr>
              <a:t>moderate sales and stable order volumes</a:t>
            </a:r>
            <a:r>
              <a:rPr kumimoji="0" lang="en-US" altLang="en-US" sz="2800" b="0" i="0" u="none" strike="noStrike" cap="none" normalizeH="0" baseline="0" dirty="0">
                <a:ln>
                  <a:noFill/>
                </a:ln>
                <a:solidFill>
                  <a:schemeClr val="bg1"/>
                </a:solidFill>
                <a:effectLst/>
                <a:latin typeface="Arial" panose="020B0604020202020204" pitchFamily="34" charset="0"/>
              </a:rPr>
              <a:t>, but still have room for improvement</a:t>
            </a:r>
          </a:p>
        </p:txBody>
      </p:sp>
      <p:sp>
        <p:nvSpPr>
          <p:cNvPr id="16" name="Rectangle 3">
            <a:extLst>
              <a:ext uri="{FF2B5EF4-FFF2-40B4-BE49-F238E27FC236}">
                <a16:creationId xmlns:a16="http://schemas.microsoft.com/office/drawing/2014/main" id="{29B8321F-21DE-669F-33B1-493F778D5AAA}"/>
              </a:ext>
            </a:extLst>
          </p:cNvPr>
          <p:cNvSpPr>
            <a:spLocks noChangeArrowheads="1"/>
          </p:cNvSpPr>
          <p:nvPr/>
        </p:nvSpPr>
        <p:spPr bwMode="auto">
          <a:xfrm>
            <a:off x="8839200" y="8146626"/>
            <a:ext cx="8610600"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bg1"/>
                </a:solidFill>
                <a:effectLst/>
                <a:latin typeface="Arial" panose="020B0604020202020204" pitchFamily="34" charset="0"/>
              </a:rPr>
              <a:t>Restaurants colored in </a:t>
            </a:r>
            <a:r>
              <a:rPr kumimoji="0" lang="en-US" altLang="en-US" sz="2800" b="1" i="0" u="none" strike="noStrike" cap="none" normalizeH="0" baseline="0" dirty="0">
                <a:ln>
                  <a:noFill/>
                </a:ln>
                <a:solidFill>
                  <a:schemeClr val="bg1"/>
                </a:solidFill>
                <a:effectLst/>
                <a:latin typeface="Arial" panose="020B0604020202020204" pitchFamily="34" charset="0"/>
              </a:rPr>
              <a:t>red</a:t>
            </a:r>
            <a:r>
              <a:rPr kumimoji="0" lang="en-US" altLang="en-US" sz="2800" b="0" i="0" u="none" strike="noStrike" cap="none" normalizeH="0" baseline="0" dirty="0">
                <a:ln>
                  <a:noFill/>
                </a:ln>
                <a:solidFill>
                  <a:schemeClr val="bg1"/>
                </a:solidFill>
                <a:effectLst/>
                <a:latin typeface="Arial" panose="020B0604020202020204" pitchFamily="34" charset="0"/>
              </a:rPr>
              <a:t> indicate the </a:t>
            </a:r>
            <a:r>
              <a:rPr kumimoji="0" lang="en-US" altLang="en-US" sz="2800" b="1" i="0" u="none" strike="noStrike" cap="none" normalizeH="0" baseline="0" dirty="0">
                <a:ln>
                  <a:noFill/>
                </a:ln>
                <a:solidFill>
                  <a:schemeClr val="bg1"/>
                </a:solidFill>
                <a:effectLst/>
                <a:latin typeface="Arial" panose="020B0604020202020204" pitchFamily="34" charset="0"/>
              </a:rPr>
              <a:t>lowest sales and lowest order counts</a:t>
            </a:r>
            <a:r>
              <a:rPr kumimoji="0" lang="en-US" altLang="en-US" sz="2800" b="0" i="0" u="none" strike="noStrike" cap="none" normalizeH="0" baseline="0" dirty="0">
                <a:ln>
                  <a:noFill/>
                </a:ln>
                <a:solidFill>
                  <a:schemeClr val="bg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bg1"/>
                </a:solidFill>
                <a:effectLst/>
                <a:latin typeface="Arial" panose="020B0604020202020204" pitchFamily="34" charset="0"/>
              </a:rPr>
              <a:t>These locations require </a:t>
            </a:r>
            <a:r>
              <a:rPr kumimoji="0" lang="en-US" altLang="en-US" sz="2800" b="1" i="0" u="none" strike="noStrike" cap="none" normalizeH="0" baseline="0" dirty="0">
                <a:ln>
                  <a:noFill/>
                </a:ln>
                <a:solidFill>
                  <a:schemeClr val="bg1"/>
                </a:solidFill>
                <a:effectLst/>
                <a:latin typeface="Arial" panose="020B0604020202020204" pitchFamily="34" charset="0"/>
              </a:rPr>
              <a:t>immediate attention</a:t>
            </a:r>
            <a:r>
              <a:rPr kumimoji="0" lang="en-US" altLang="en-US" sz="2800" b="0" i="0" u="none" strike="noStrike" cap="none" normalizeH="0" baseline="0" dirty="0">
                <a:ln>
                  <a:noFill/>
                </a:ln>
                <a:solidFill>
                  <a:schemeClr val="bg1"/>
                </a:solidFill>
                <a:effectLst/>
                <a:latin typeface="Arial" panose="020B0604020202020204" pitchFamily="34" charset="0"/>
              </a:rPr>
              <a:t>, as they contribute the least to overall revenue.</a:t>
            </a:r>
          </a:p>
        </p:txBody>
      </p:sp>
      <p:pic>
        <p:nvPicPr>
          <p:cNvPr id="10" name="Picture 9">
            <a:extLst>
              <a:ext uri="{FF2B5EF4-FFF2-40B4-BE49-F238E27FC236}">
                <a16:creationId xmlns:a16="http://schemas.microsoft.com/office/drawing/2014/main" id="{0F03A3B8-5C88-D589-55BA-9676BD0A8314}"/>
              </a:ext>
            </a:extLst>
          </p:cNvPr>
          <p:cNvPicPr>
            <a:picLocks noChangeAspect="1"/>
          </p:cNvPicPr>
          <p:nvPr/>
        </p:nvPicPr>
        <p:blipFill>
          <a:blip r:embed="rId2"/>
          <a:stretch>
            <a:fillRect/>
          </a:stretch>
        </p:blipFill>
        <p:spPr>
          <a:xfrm>
            <a:off x="1418304" y="2819119"/>
            <a:ext cx="6125496" cy="2438400"/>
          </a:xfrm>
          <a:prstGeom prst="rect">
            <a:avLst/>
          </a:prstGeom>
        </p:spPr>
      </p:pic>
      <p:pic>
        <p:nvPicPr>
          <p:cNvPr id="13" name="Picture 12">
            <a:extLst>
              <a:ext uri="{FF2B5EF4-FFF2-40B4-BE49-F238E27FC236}">
                <a16:creationId xmlns:a16="http://schemas.microsoft.com/office/drawing/2014/main" id="{C565A968-4DF1-BC86-6064-DF9DBA531CFE}"/>
              </a:ext>
            </a:extLst>
          </p:cNvPr>
          <p:cNvPicPr>
            <a:picLocks noChangeAspect="1"/>
          </p:cNvPicPr>
          <p:nvPr/>
        </p:nvPicPr>
        <p:blipFill>
          <a:blip r:embed="rId3"/>
          <a:stretch>
            <a:fillRect/>
          </a:stretch>
        </p:blipFill>
        <p:spPr>
          <a:xfrm>
            <a:off x="1418304" y="5502237"/>
            <a:ext cx="6125496" cy="2438400"/>
          </a:xfrm>
          <a:prstGeom prst="rect">
            <a:avLst/>
          </a:prstGeom>
        </p:spPr>
      </p:pic>
      <p:pic>
        <p:nvPicPr>
          <p:cNvPr id="18" name="Picture 17">
            <a:extLst>
              <a:ext uri="{FF2B5EF4-FFF2-40B4-BE49-F238E27FC236}">
                <a16:creationId xmlns:a16="http://schemas.microsoft.com/office/drawing/2014/main" id="{42356F62-E94A-3145-6D87-6A06CDF508D9}"/>
              </a:ext>
            </a:extLst>
          </p:cNvPr>
          <p:cNvPicPr>
            <a:picLocks noChangeAspect="1"/>
          </p:cNvPicPr>
          <p:nvPr/>
        </p:nvPicPr>
        <p:blipFill>
          <a:blip r:embed="rId4"/>
          <a:stretch>
            <a:fillRect/>
          </a:stretch>
        </p:blipFill>
        <p:spPr>
          <a:xfrm>
            <a:off x="1418304" y="8185355"/>
            <a:ext cx="6125496" cy="181588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grpSp>
        <p:nvGrpSpPr>
          <p:cNvPr id="2" name="Group 2"/>
          <p:cNvGrpSpPr/>
          <p:nvPr/>
        </p:nvGrpSpPr>
        <p:grpSpPr>
          <a:xfrm>
            <a:off x="535534" y="342900"/>
            <a:ext cx="17076066" cy="9944101"/>
            <a:chOff x="-16212760" y="-1833434"/>
            <a:chExt cx="21871837" cy="13515212"/>
          </a:xfrm>
        </p:grpSpPr>
        <p:sp>
          <p:nvSpPr>
            <p:cNvPr id="3" name="TextBox 3"/>
            <p:cNvSpPr txBox="1"/>
            <p:nvPr/>
          </p:nvSpPr>
          <p:spPr>
            <a:xfrm>
              <a:off x="-16212760" y="-1833434"/>
              <a:ext cx="12728246" cy="1408816"/>
            </a:xfrm>
            <a:prstGeom prst="rect">
              <a:avLst/>
            </a:prstGeom>
          </p:spPr>
          <p:txBody>
            <a:bodyPr wrap="square" lIns="0" tIns="0" rIns="0" bIns="0" rtlCol="0" anchor="t">
              <a:spAutoFit/>
            </a:bodyPr>
            <a:lstStyle/>
            <a:p>
              <a:pPr algn="l">
                <a:lnSpc>
                  <a:spcPts val="7800"/>
                </a:lnSpc>
              </a:pPr>
              <a:r>
                <a:rPr lang="en-US" sz="9600" u="sng" dirty="0">
                  <a:solidFill>
                    <a:srgbClr val="92D050"/>
                  </a:solidFill>
                  <a:latin typeface="Tw Cen MT Condensed Extra Bold" panose="020B0803020202020204" pitchFamily="34" charset="0"/>
                  <a:ea typeface="Telegraf"/>
                  <a:cs typeface="Telegraf"/>
                  <a:sym typeface="Telegraf"/>
                </a:rPr>
                <a:t>Power BI Dashboard </a:t>
              </a:r>
            </a:p>
          </p:txBody>
        </p:sp>
        <p:sp>
          <p:nvSpPr>
            <p:cNvPr id="4" name="TextBox 4"/>
            <p:cNvSpPr txBox="1"/>
            <p:nvPr/>
          </p:nvSpPr>
          <p:spPr>
            <a:xfrm>
              <a:off x="-1282605" y="-365402"/>
              <a:ext cx="6941682" cy="12047180"/>
            </a:xfrm>
            <a:prstGeom prst="rect">
              <a:avLst/>
            </a:prstGeom>
          </p:spPr>
          <p:txBody>
            <a:bodyPr lIns="0" tIns="0" rIns="0" bIns="0" rtlCol="0" anchor="t">
              <a:spAutoFit/>
            </a:bodyPr>
            <a:lstStyle/>
            <a:p>
              <a:r>
                <a:rPr lang="en-US" sz="3200" dirty="0">
                  <a:solidFill>
                    <a:schemeClr val="bg1"/>
                  </a:solidFill>
                </a:rPr>
                <a:t>From the dashboard, we can see that most orders are coming mainly from big cities like Mumbai and Bangalore, while cities like Chennai and Kolkata have comparatively fewer orders. The order trend over the months is not constant .Some months show higher ordering, and some months show a drop. We also notice that only a small number of restaurants make very high sales, while many others perform at an average level. This shows that customer demand is stronger in certain cities and concentrated among a few top restaurants.</a:t>
              </a:r>
              <a:endParaRPr lang="en-US" sz="3200" dirty="0">
                <a:solidFill>
                  <a:schemeClr val="bg1"/>
                </a:solidFill>
                <a:latin typeface="Public Sans"/>
                <a:ea typeface="Public Sans"/>
                <a:cs typeface="Public Sans"/>
                <a:sym typeface="Public Sans"/>
              </a:endParaRPr>
            </a:p>
          </p:txBody>
        </p:sp>
      </p:grpSp>
      <p:pic>
        <p:nvPicPr>
          <p:cNvPr id="6" name="Picture 5">
            <a:extLst>
              <a:ext uri="{FF2B5EF4-FFF2-40B4-BE49-F238E27FC236}">
                <a16:creationId xmlns:a16="http://schemas.microsoft.com/office/drawing/2014/main" id="{7943EE69-7278-019C-A332-2D2D06593863}"/>
              </a:ext>
            </a:extLst>
          </p:cNvPr>
          <p:cNvPicPr>
            <a:picLocks noChangeAspect="1"/>
          </p:cNvPicPr>
          <p:nvPr/>
        </p:nvPicPr>
        <p:blipFill>
          <a:blip r:embed="rId2"/>
          <a:stretch>
            <a:fillRect/>
          </a:stretch>
        </p:blipFill>
        <p:spPr>
          <a:xfrm>
            <a:off x="381000" y="1638300"/>
            <a:ext cx="11155021" cy="81534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sp>
        <p:nvSpPr>
          <p:cNvPr id="2" name="Freeform 2"/>
          <p:cNvSpPr/>
          <p:nvPr/>
        </p:nvSpPr>
        <p:spPr>
          <a:xfrm>
            <a:off x="0" y="0"/>
            <a:ext cx="9410700" cy="10287000"/>
          </a:xfrm>
          <a:custGeom>
            <a:avLst/>
            <a:gdLst/>
            <a:ahLst/>
            <a:cxnLst/>
            <a:rect l="l" t="t" r="r" b="b"/>
            <a:pathLst>
              <a:path w="9410700" h="10287000">
                <a:moveTo>
                  <a:pt x="0" y="0"/>
                </a:moveTo>
                <a:lnTo>
                  <a:pt x="9410700" y="0"/>
                </a:lnTo>
                <a:lnTo>
                  <a:pt x="9410700" y="10287000"/>
                </a:lnTo>
                <a:lnTo>
                  <a:pt x="0" y="10287000"/>
                </a:lnTo>
                <a:lnTo>
                  <a:pt x="0" y="0"/>
                </a:lnTo>
                <a:close/>
              </a:path>
            </a:pathLst>
          </a:custGeom>
          <a:blipFill>
            <a:blip r:embed="rId2"/>
            <a:stretch>
              <a:fillRect l="-12374" r="-12374"/>
            </a:stretch>
          </a:blipFill>
        </p:spPr>
      </p:sp>
      <p:sp>
        <p:nvSpPr>
          <p:cNvPr id="4" name="TextBox 4"/>
          <p:cNvSpPr txBox="1"/>
          <p:nvPr/>
        </p:nvSpPr>
        <p:spPr>
          <a:xfrm>
            <a:off x="11049000" y="4076700"/>
            <a:ext cx="6822109" cy="2616101"/>
          </a:xfrm>
          <a:prstGeom prst="rect">
            <a:avLst/>
          </a:prstGeom>
        </p:spPr>
        <p:txBody>
          <a:bodyPr lIns="0" tIns="0" rIns="0" bIns="0" rtlCol="0" anchor="t">
            <a:spAutoFit/>
          </a:bodyPr>
          <a:lstStyle/>
          <a:p>
            <a:pPr algn="l">
              <a:lnSpc>
                <a:spcPts val="10199"/>
              </a:lnSpc>
            </a:pPr>
            <a:r>
              <a:rPr lang="en-US" sz="9600" b="1" dirty="0">
                <a:solidFill>
                  <a:srgbClr val="92D050"/>
                </a:solidFill>
                <a:latin typeface="Tw Cen MT Condensed Extra Bold" panose="020B0803020202020204" pitchFamily="34" charset="0"/>
                <a:ea typeface="Telegraf"/>
                <a:cs typeface="Telegraf"/>
                <a:sym typeface="Telegraf"/>
              </a:rPr>
              <a:t>Thank you for listening</a:t>
            </a:r>
            <a:r>
              <a:rPr lang="en-US" sz="9600" dirty="0">
                <a:solidFill>
                  <a:srgbClr val="92D050"/>
                </a:solidFill>
                <a:latin typeface="Tw Cen MT Condensed Extra Bold" panose="020B0803020202020204" pitchFamily="34" charset="0"/>
                <a:ea typeface="Telegraf"/>
                <a:cs typeface="Telegraf"/>
                <a:sym typeface="Telegraf"/>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sp>
        <p:nvSpPr>
          <p:cNvPr id="3" name="TextBox 3"/>
          <p:cNvSpPr txBox="1"/>
          <p:nvPr/>
        </p:nvSpPr>
        <p:spPr>
          <a:xfrm>
            <a:off x="702102" y="879275"/>
            <a:ext cx="7517821" cy="1094274"/>
          </a:xfrm>
          <a:prstGeom prst="rect">
            <a:avLst/>
          </a:prstGeom>
        </p:spPr>
        <p:txBody>
          <a:bodyPr lIns="0" tIns="0" rIns="0" bIns="0" rtlCol="0" anchor="t">
            <a:spAutoFit/>
          </a:bodyPr>
          <a:lstStyle/>
          <a:p>
            <a:pPr algn="l">
              <a:lnSpc>
                <a:spcPts val="8399"/>
              </a:lnSpc>
            </a:pPr>
            <a:r>
              <a:rPr lang="en-US" sz="9600" u="sng" dirty="0">
                <a:solidFill>
                  <a:srgbClr val="92D050"/>
                </a:solidFill>
                <a:latin typeface="Tw Cen MT Condensed Extra Bold" panose="020B0803020202020204" pitchFamily="34" charset="0"/>
                <a:ea typeface="Telegraf"/>
                <a:cs typeface="Telegraf"/>
                <a:sym typeface="Telegraf"/>
              </a:rPr>
              <a:t>Over view </a:t>
            </a:r>
          </a:p>
        </p:txBody>
      </p:sp>
      <p:sp>
        <p:nvSpPr>
          <p:cNvPr id="5" name="TextBox 5"/>
          <p:cNvSpPr txBox="1"/>
          <p:nvPr/>
        </p:nvSpPr>
        <p:spPr>
          <a:xfrm>
            <a:off x="7381872" y="985730"/>
            <a:ext cx="3706870" cy="890437"/>
          </a:xfrm>
          <a:prstGeom prst="rect">
            <a:avLst/>
          </a:prstGeom>
        </p:spPr>
        <p:txBody>
          <a:bodyPr lIns="0" tIns="0" rIns="0" bIns="0" rtlCol="0" anchor="t">
            <a:spAutoFit/>
          </a:bodyPr>
          <a:lstStyle/>
          <a:p>
            <a:pPr algn="l">
              <a:lnSpc>
                <a:spcPts val="3640"/>
              </a:lnSpc>
            </a:pPr>
            <a:r>
              <a:rPr lang="en-US" sz="2800" dirty="0">
                <a:solidFill>
                  <a:srgbClr val="FFFFFF"/>
                </a:solidFill>
                <a:latin typeface="Public Sans"/>
                <a:ea typeface="Public Sans"/>
                <a:cs typeface="Public Sans"/>
                <a:sym typeface="Public Sans"/>
              </a:rPr>
              <a:t>Number of restaurants per city </a:t>
            </a:r>
          </a:p>
        </p:txBody>
      </p:sp>
      <p:sp>
        <p:nvSpPr>
          <p:cNvPr id="6" name="TextBox 6"/>
          <p:cNvSpPr txBox="1"/>
          <p:nvPr/>
        </p:nvSpPr>
        <p:spPr>
          <a:xfrm>
            <a:off x="6028011" y="1133121"/>
            <a:ext cx="892602" cy="657225"/>
          </a:xfrm>
          <a:prstGeom prst="rect">
            <a:avLst/>
          </a:prstGeom>
        </p:spPr>
        <p:txBody>
          <a:bodyPr lIns="0" tIns="0" rIns="0" bIns="0" rtlCol="0" anchor="t">
            <a:spAutoFit/>
          </a:bodyPr>
          <a:lstStyle/>
          <a:p>
            <a:pPr algn="l">
              <a:lnSpc>
                <a:spcPts val="4800"/>
              </a:lnSpc>
            </a:pPr>
            <a:r>
              <a:rPr lang="en-US" sz="4000" b="1" u="sng" dirty="0">
                <a:solidFill>
                  <a:srgbClr val="FFFFFF"/>
                </a:solidFill>
                <a:latin typeface="Telegraf Bold"/>
                <a:ea typeface="Telegraf Bold"/>
                <a:cs typeface="Telegraf Bold"/>
                <a:sym typeface="Telegraf Bold"/>
              </a:rPr>
              <a:t>01</a:t>
            </a:r>
          </a:p>
        </p:txBody>
      </p:sp>
      <p:sp>
        <p:nvSpPr>
          <p:cNvPr id="7" name="TextBox 7"/>
          <p:cNvSpPr txBox="1"/>
          <p:nvPr/>
        </p:nvSpPr>
        <p:spPr>
          <a:xfrm>
            <a:off x="7139387" y="4645303"/>
            <a:ext cx="3706870" cy="890437"/>
          </a:xfrm>
          <a:prstGeom prst="rect">
            <a:avLst/>
          </a:prstGeom>
        </p:spPr>
        <p:txBody>
          <a:bodyPr lIns="0" tIns="0" rIns="0" bIns="0" rtlCol="0" anchor="t">
            <a:spAutoFit/>
          </a:bodyPr>
          <a:lstStyle/>
          <a:p>
            <a:pPr algn="l">
              <a:lnSpc>
                <a:spcPts val="3640"/>
              </a:lnSpc>
            </a:pPr>
            <a:r>
              <a:rPr lang="en-US" sz="2800" dirty="0">
                <a:solidFill>
                  <a:srgbClr val="FFFFFF"/>
                </a:solidFill>
                <a:latin typeface="Public Sans"/>
                <a:ea typeface="Public Sans"/>
                <a:cs typeface="Public Sans"/>
                <a:sym typeface="Public Sans"/>
              </a:rPr>
              <a:t>Order amount trends over time </a:t>
            </a:r>
          </a:p>
        </p:txBody>
      </p:sp>
      <p:sp>
        <p:nvSpPr>
          <p:cNvPr id="8" name="TextBox 8"/>
          <p:cNvSpPr txBox="1"/>
          <p:nvPr/>
        </p:nvSpPr>
        <p:spPr>
          <a:xfrm>
            <a:off x="5896179" y="4715686"/>
            <a:ext cx="892602" cy="657225"/>
          </a:xfrm>
          <a:prstGeom prst="rect">
            <a:avLst/>
          </a:prstGeom>
        </p:spPr>
        <p:txBody>
          <a:bodyPr lIns="0" tIns="0" rIns="0" bIns="0" rtlCol="0" anchor="t">
            <a:spAutoFit/>
          </a:bodyPr>
          <a:lstStyle/>
          <a:p>
            <a:pPr algn="l">
              <a:lnSpc>
                <a:spcPts val="4800"/>
              </a:lnSpc>
            </a:pPr>
            <a:r>
              <a:rPr lang="en-US" sz="4000" b="1" u="sng" dirty="0">
                <a:solidFill>
                  <a:srgbClr val="FFFFFF"/>
                </a:solidFill>
                <a:latin typeface="Telegraf Bold"/>
                <a:ea typeface="Telegraf Bold"/>
                <a:cs typeface="Telegraf Bold"/>
                <a:sym typeface="Telegraf Bold"/>
              </a:rPr>
              <a:t>03</a:t>
            </a:r>
          </a:p>
        </p:txBody>
      </p:sp>
      <p:sp>
        <p:nvSpPr>
          <p:cNvPr id="9" name="TextBox 9"/>
          <p:cNvSpPr txBox="1"/>
          <p:nvPr/>
        </p:nvSpPr>
        <p:spPr>
          <a:xfrm>
            <a:off x="7278664" y="2707665"/>
            <a:ext cx="4017784" cy="1352101"/>
          </a:xfrm>
          <a:prstGeom prst="rect">
            <a:avLst/>
          </a:prstGeom>
        </p:spPr>
        <p:txBody>
          <a:bodyPr wrap="square" lIns="0" tIns="0" rIns="0" bIns="0" rtlCol="0" anchor="t">
            <a:spAutoFit/>
          </a:bodyPr>
          <a:lstStyle/>
          <a:p>
            <a:pPr algn="l">
              <a:lnSpc>
                <a:spcPts val="3639"/>
              </a:lnSpc>
            </a:pPr>
            <a:r>
              <a:rPr lang="en-US" sz="2799" dirty="0">
                <a:solidFill>
                  <a:srgbClr val="FFFFFF"/>
                </a:solidFill>
                <a:latin typeface="Public Sans"/>
                <a:ea typeface="Public Sans"/>
                <a:cs typeface="Public Sans"/>
                <a:sym typeface="Public Sans"/>
              </a:rPr>
              <a:t>Percentage(%) of orders from different cities</a:t>
            </a:r>
          </a:p>
        </p:txBody>
      </p:sp>
      <p:sp>
        <p:nvSpPr>
          <p:cNvPr id="10" name="TextBox 10"/>
          <p:cNvSpPr txBox="1"/>
          <p:nvPr/>
        </p:nvSpPr>
        <p:spPr>
          <a:xfrm>
            <a:off x="5896179" y="2779019"/>
            <a:ext cx="892602" cy="657225"/>
          </a:xfrm>
          <a:prstGeom prst="rect">
            <a:avLst/>
          </a:prstGeom>
        </p:spPr>
        <p:txBody>
          <a:bodyPr lIns="0" tIns="0" rIns="0" bIns="0" rtlCol="0" anchor="t">
            <a:spAutoFit/>
          </a:bodyPr>
          <a:lstStyle/>
          <a:p>
            <a:pPr algn="l">
              <a:lnSpc>
                <a:spcPts val="4800"/>
              </a:lnSpc>
            </a:pPr>
            <a:r>
              <a:rPr lang="en-US" sz="4000" b="1" u="sng" dirty="0">
                <a:solidFill>
                  <a:srgbClr val="FFFFFF"/>
                </a:solidFill>
                <a:latin typeface="Telegraf Bold"/>
                <a:ea typeface="Telegraf Bold"/>
                <a:cs typeface="Telegraf Bold"/>
                <a:sym typeface="Telegraf Bold"/>
              </a:rPr>
              <a:t>02</a:t>
            </a:r>
          </a:p>
        </p:txBody>
      </p:sp>
      <p:sp>
        <p:nvSpPr>
          <p:cNvPr id="11" name="TextBox 11"/>
          <p:cNvSpPr txBox="1"/>
          <p:nvPr/>
        </p:nvSpPr>
        <p:spPr>
          <a:xfrm>
            <a:off x="7165814" y="6330106"/>
            <a:ext cx="3751084" cy="1352101"/>
          </a:xfrm>
          <a:prstGeom prst="rect">
            <a:avLst/>
          </a:prstGeom>
        </p:spPr>
        <p:txBody>
          <a:bodyPr lIns="0" tIns="0" rIns="0" bIns="0" rtlCol="0" anchor="t">
            <a:spAutoFit/>
          </a:bodyPr>
          <a:lstStyle/>
          <a:p>
            <a:pPr algn="l">
              <a:lnSpc>
                <a:spcPts val="3639"/>
              </a:lnSpc>
            </a:pPr>
            <a:r>
              <a:rPr lang="en-US" sz="2799" dirty="0">
                <a:solidFill>
                  <a:srgbClr val="FFFFFF"/>
                </a:solidFill>
                <a:latin typeface="Public Sans"/>
                <a:ea typeface="Public Sans"/>
                <a:cs typeface="Public Sans"/>
                <a:sym typeface="Public Sans"/>
              </a:rPr>
              <a:t>Correlation of factors affecting average rating </a:t>
            </a:r>
          </a:p>
        </p:txBody>
      </p:sp>
      <p:sp>
        <p:nvSpPr>
          <p:cNvPr id="12" name="TextBox 12"/>
          <p:cNvSpPr txBox="1"/>
          <p:nvPr/>
        </p:nvSpPr>
        <p:spPr>
          <a:xfrm>
            <a:off x="5896179" y="6369909"/>
            <a:ext cx="892602" cy="657225"/>
          </a:xfrm>
          <a:prstGeom prst="rect">
            <a:avLst/>
          </a:prstGeom>
        </p:spPr>
        <p:txBody>
          <a:bodyPr lIns="0" tIns="0" rIns="0" bIns="0" rtlCol="0" anchor="t">
            <a:spAutoFit/>
          </a:bodyPr>
          <a:lstStyle/>
          <a:p>
            <a:pPr algn="l">
              <a:lnSpc>
                <a:spcPts val="4800"/>
              </a:lnSpc>
            </a:pPr>
            <a:r>
              <a:rPr lang="en-US" sz="4000" b="1" u="sng" dirty="0">
                <a:solidFill>
                  <a:srgbClr val="FFFFFF"/>
                </a:solidFill>
                <a:latin typeface="Telegraf Bold"/>
                <a:ea typeface="Telegraf Bold"/>
                <a:cs typeface="Telegraf Bold"/>
                <a:sym typeface="Telegraf Bold"/>
              </a:rPr>
              <a:t>04</a:t>
            </a:r>
          </a:p>
        </p:txBody>
      </p:sp>
      <p:sp>
        <p:nvSpPr>
          <p:cNvPr id="13" name="TextBox 12">
            <a:extLst>
              <a:ext uri="{FF2B5EF4-FFF2-40B4-BE49-F238E27FC236}">
                <a16:creationId xmlns:a16="http://schemas.microsoft.com/office/drawing/2014/main" id="{B3B7F450-A573-2C81-E893-6E2CDB02906A}"/>
              </a:ext>
            </a:extLst>
          </p:cNvPr>
          <p:cNvSpPr txBox="1"/>
          <p:nvPr/>
        </p:nvSpPr>
        <p:spPr>
          <a:xfrm>
            <a:off x="5875448" y="8316438"/>
            <a:ext cx="892602" cy="615553"/>
          </a:xfrm>
          <a:prstGeom prst="rect">
            <a:avLst/>
          </a:prstGeom>
        </p:spPr>
        <p:txBody>
          <a:bodyPr lIns="0" tIns="0" rIns="0" bIns="0" rtlCol="0" anchor="t">
            <a:spAutoFit/>
          </a:bodyPr>
          <a:lstStyle/>
          <a:p>
            <a:pPr algn="l">
              <a:lnSpc>
                <a:spcPts val="4800"/>
              </a:lnSpc>
            </a:pPr>
            <a:r>
              <a:rPr lang="en-US" sz="4000" b="1" u="sng" dirty="0">
                <a:solidFill>
                  <a:srgbClr val="FFFFFF"/>
                </a:solidFill>
                <a:latin typeface="Telegraf Bold"/>
                <a:ea typeface="Telegraf Bold"/>
                <a:cs typeface="Telegraf Bold"/>
                <a:sym typeface="Telegraf Bold"/>
              </a:rPr>
              <a:t>05</a:t>
            </a:r>
          </a:p>
        </p:txBody>
      </p:sp>
      <p:sp>
        <p:nvSpPr>
          <p:cNvPr id="14" name="TextBox 11">
            <a:extLst>
              <a:ext uri="{FF2B5EF4-FFF2-40B4-BE49-F238E27FC236}">
                <a16:creationId xmlns:a16="http://schemas.microsoft.com/office/drawing/2014/main" id="{718465A2-B489-8853-54AA-319129578EBF}"/>
              </a:ext>
            </a:extLst>
          </p:cNvPr>
          <p:cNvSpPr txBox="1"/>
          <p:nvPr/>
        </p:nvSpPr>
        <p:spPr>
          <a:xfrm>
            <a:off x="7095173" y="8227014"/>
            <a:ext cx="3751084" cy="890437"/>
          </a:xfrm>
          <a:prstGeom prst="rect">
            <a:avLst/>
          </a:prstGeom>
        </p:spPr>
        <p:txBody>
          <a:bodyPr lIns="0" tIns="0" rIns="0" bIns="0" rtlCol="0" anchor="t">
            <a:spAutoFit/>
          </a:bodyPr>
          <a:lstStyle/>
          <a:p>
            <a:pPr algn="l">
              <a:lnSpc>
                <a:spcPts val="3639"/>
              </a:lnSpc>
            </a:pPr>
            <a:r>
              <a:rPr lang="en-US" sz="2799" dirty="0">
                <a:solidFill>
                  <a:srgbClr val="FFFFFF"/>
                </a:solidFill>
                <a:latin typeface="Public Sans"/>
                <a:ea typeface="Public Sans"/>
                <a:cs typeface="Public Sans"/>
                <a:sym typeface="Public Sans"/>
              </a:rPr>
              <a:t>Top 5 restaurants by total sales </a:t>
            </a:r>
          </a:p>
        </p:txBody>
      </p:sp>
      <p:sp>
        <p:nvSpPr>
          <p:cNvPr id="15" name="TextBox 14">
            <a:extLst>
              <a:ext uri="{FF2B5EF4-FFF2-40B4-BE49-F238E27FC236}">
                <a16:creationId xmlns:a16="http://schemas.microsoft.com/office/drawing/2014/main" id="{069A490B-3997-204B-2688-D3107437B225}"/>
              </a:ext>
            </a:extLst>
          </p:cNvPr>
          <p:cNvSpPr txBox="1"/>
          <p:nvPr/>
        </p:nvSpPr>
        <p:spPr>
          <a:xfrm>
            <a:off x="12494018" y="985730"/>
            <a:ext cx="892602" cy="615553"/>
          </a:xfrm>
          <a:prstGeom prst="rect">
            <a:avLst/>
          </a:prstGeom>
        </p:spPr>
        <p:txBody>
          <a:bodyPr lIns="0" tIns="0" rIns="0" bIns="0" rtlCol="0" anchor="t">
            <a:spAutoFit/>
          </a:bodyPr>
          <a:lstStyle/>
          <a:p>
            <a:pPr algn="l">
              <a:lnSpc>
                <a:spcPts val="4800"/>
              </a:lnSpc>
            </a:pPr>
            <a:r>
              <a:rPr lang="en-US" sz="4000" b="1" u="sng" dirty="0">
                <a:solidFill>
                  <a:srgbClr val="FFFFFF"/>
                </a:solidFill>
                <a:latin typeface="Telegraf Bold"/>
                <a:ea typeface="Telegraf Bold"/>
                <a:cs typeface="Telegraf Bold"/>
                <a:sym typeface="Telegraf Bold"/>
              </a:rPr>
              <a:t>06</a:t>
            </a:r>
          </a:p>
        </p:txBody>
      </p:sp>
      <p:sp>
        <p:nvSpPr>
          <p:cNvPr id="16" name="TextBox 11">
            <a:extLst>
              <a:ext uri="{FF2B5EF4-FFF2-40B4-BE49-F238E27FC236}">
                <a16:creationId xmlns:a16="http://schemas.microsoft.com/office/drawing/2014/main" id="{2C18F8EF-6A6A-0FF5-408E-A1C387BC6404}"/>
              </a:ext>
            </a:extLst>
          </p:cNvPr>
          <p:cNvSpPr txBox="1"/>
          <p:nvPr/>
        </p:nvSpPr>
        <p:spPr>
          <a:xfrm>
            <a:off x="13775821" y="930474"/>
            <a:ext cx="3751084" cy="890437"/>
          </a:xfrm>
          <a:prstGeom prst="rect">
            <a:avLst/>
          </a:prstGeom>
        </p:spPr>
        <p:txBody>
          <a:bodyPr lIns="0" tIns="0" rIns="0" bIns="0" rtlCol="0" anchor="t">
            <a:spAutoFit/>
          </a:bodyPr>
          <a:lstStyle/>
          <a:p>
            <a:pPr algn="l">
              <a:lnSpc>
                <a:spcPts val="3639"/>
              </a:lnSpc>
            </a:pPr>
            <a:r>
              <a:rPr lang="en-US" sz="2799" dirty="0">
                <a:solidFill>
                  <a:srgbClr val="FFFFFF"/>
                </a:solidFill>
                <a:latin typeface="Public Sans"/>
                <a:ea typeface="Public Sans"/>
                <a:cs typeface="Public Sans"/>
                <a:sym typeface="Public Sans"/>
              </a:rPr>
              <a:t>Revenue by area using a Tree map </a:t>
            </a:r>
          </a:p>
        </p:txBody>
      </p:sp>
      <p:sp>
        <p:nvSpPr>
          <p:cNvPr id="17" name="TextBox 16">
            <a:extLst>
              <a:ext uri="{FF2B5EF4-FFF2-40B4-BE49-F238E27FC236}">
                <a16:creationId xmlns:a16="http://schemas.microsoft.com/office/drawing/2014/main" id="{0FCC1B79-0591-30A0-A5E0-FFCE5E9FF89D}"/>
              </a:ext>
            </a:extLst>
          </p:cNvPr>
          <p:cNvSpPr txBox="1"/>
          <p:nvPr/>
        </p:nvSpPr>
        <p:spPr>
          <a:xfrm>
            <a:off x="12480660" y="2707665"/>
            <a:ext cx="892602" cy="615553"/>
          </a:xfrm>
          <a:prstGeom prst="rect">
            <a:avLst/>
          </a:prstGeom>
        </p:spPr>
        <p:txBody>
          <a:bodyPr lIns="0" tIns="0" rIns="0" bIns="0" rtlCol="0" anchor="t">
            <a:spAutoFit/>
          </a:bodyPr>
          <a:lstStyle/>
          <a:p>
            <a:pPr algn="l">
              <a:lnSpc>
                <a:spcPts val="4800"/>
              </a:lnSpc>
            </a:pPr>
            <a:r>
              <a:rPr lang="en-US" sz="4000" b="1" u="sng" dirty="0">
                <a:solidFill>
                  <a:srgbClr val="FFFFFF"/>
                </a:solidFill>
                <a:latin typeface="Telegraf Bold"/>
                <a:ea typeface="Telegraf Bold"/>
                <a:cs typeface="Telegraf Bold"/>
                <a:sym typeface="Telegraf Bold"/>
              </a:rPr>
              <a:t>07</a:t>
            </a:r>
          </a:p>
        </p:txBody>
      </p:sp>
      <p:sp>
        <p:nvSpPr>
          <p:cNvPr id="18" name="TextBox 11">
            <a:extLst>
              <a:ext uri="{FF2B5EF4-FFF2-40B4-BE49-F238E27FC236}">
                <a16:creationId xmlns:a16="http://schemas.microsoft.com/office/drawing/2014/main" id="{76F5FEAF-1B54-2380-AAC0-3185889A5483}"/>
              </a:ext>
            </a:extLst>
          </p:cNvPr>
          <p:cNvSpPr txBox="1"/>
          <p:nvPr/>
        </p:nvSpPr>
        <p:spPr>
          <a:xfrm>
            <a:off x="13741408" y="2702634"/>
            <a:ext cx="3751084" cy="890437"/>
          </a:xfrm>
          <a:prstGeom prst="rect">
            <a:avLst/>
          </a:prstGeom>
        </p:spPr>
        <p:txBody>
          <a:bodyPr lIns="0" tIns="0" rIns="0" bIns="0" rtlCol="0" anchor="t">
            <a:spAutoFit/>
          </a:bodyPr>
          <a:lstStyle/>
          <a:p>
            <a:pPr algn="l">
              <a:lnSpc>
                <a:spcPts val="3639"/>
              </a:lnSpc>
            </a:pPr>
            <a:r>
              <a:rPr lang="en-US" sz="2799" dirty="0">
                <a:solidFill>
                  <a:srgbClr val="FFFFFF"/>
                </a:solidFill>
                <a:latin typeface="Public Sans"/>
                <a:ea typeface="Public Sans"/>
                <a:cs typeface="Public Sans"/>
                <a:sym typeface="Public Sans"/>
              </a:rPr>
              <a:t>Order density by city using Heat map </a:t>
            </a:r>
          </a:p>
        </p:txBody>
      </p:sp>
      <p:sp>
        <p:nvSpPr>
          <p:cNvPr id="19" name="TextBox 18">
            <a:extLst>
              <a:ext uri="{FF2B5EF4-FFF2-40B4-BE49-F238E27FC236}">
                <a16:creationId xmlns:a16="http://schemas.microsoft.com/office/drawing/2014/main" id="{EFC82A6B-BF73-5E19-70A2-45BD7AEDFB1B}"/>
              </a:ext>
            </a:extLst>
          </p:cNvPr>
          <p:cNvSpPr txBox="1"/>
          <p:nvPr/>
        </p:nvSpPr>
        <p:spPr>
          <a:xfrm>
            <a:off x="12480660" y="4679103"/>
            <a:ext cx="892602" cy="615553"/>
          </a:xfrm>
          <a:prstGeom prst="rect">
            <a:avLst/>
          </a:prstGeom>
        </p:spPr>
        <p:txBody>
          <a:bodyPr lIns="0" tIns="0" rIns="0" bIns="0" rtlCol="0" anchor="t">
            <a:spAutoFit/>
          </a:bodyPr>
          <a:lstStyle/>
          <a:p>
            <a:pPr algn="l">
              <a:lnSpc>
                <a:spcPts val="4800"/>
              </a:lnSpc>
            </a:pPr>
            <a:r>
              <a:rPr lang="en-US" sz="4000" b="1" u="sng" dirty="0">
                <a:solidFill>
                  <a:srgbClr val="FFFFFF"/>
                </a:solidFill>
                <a:latin typeface="Telegraf Bold"/>
                <a:ea typeface="Telegraf Bold"/>
                <a:cs typeface="Telegraf Bold"/>
                <a:sym typeface="Telegraf Bold"/>
              </a:rPr>
              <a:t>08</a:t>
            </a:r>
          </a:p>
        </p:txBody>
      </p:sp>
      <p:sp>
        <p:nvSpPr>
          <p:cNvPr id="20" name="TextBox 11">
            <a:extLst>
              <a:ext uri="{FF2B5EF4-FFF2-40B4-BE49-F238E27FC236}">
                <a16:creationId xmlns:a16="http://schemas.microsoft.com/office/drawing/2014/main" id="{C36A3BE9-6451-A7C5-762E-3BEB02ADD140}"/>
              </a:ext>
            </a:extLst>
          </p:cNvPr>
          <p:cNvSpPr txBox="1"/>
          <p:nvPr/>
        </p:nvSpPr>
        <p:spPr>
          <a:xfrm>
            <a:off x="13775821" y="4767199"/>
            <a:ext cx="3751084" cy="428772"/>
          </a:xfrm>
          <a:prstGeom prst="rect">
            <a:avLst/>
          </a:prstGeom>
        </p:spPr>
        <p:txBody>
          <a:bodyPr lIns="0" tIns="0" rIns="0" bIns="0" rtlCol="0" anchor="t">
            <a:spAutoFit/>
          </a:bodyPr>
          <a:lstStyle/>
          <a:p>
            <a:pPr algn="l">
              <a:lnSpc>
                <a:spcPts val="3639"/>
              </a:lnSpc>
            </a:pPr>
            <a:r>
              <a:rPr lang="en-US" sz="2799" dirty="0">
                <a:solidFill>
                  <a:srgbClr val="FFFFFF"/>
                </a:solidFill>
                <a:latin typeface="Public Sans"/>
                <a:ea typeface="Public Sans"/>
                <a:cs typeface="Public Sans"/>
                <a:sym typeface="Public Sans"/>
              </a:rPr>
              <a:t>KPI cards </a:t>
            </a:r>
          </a:p>
        </p:txBody>
      </p:sp>
      <p:sp>
        <p:nvSpPr>
          <p:cNvPr id="21" name="TextBox 20">
            <a:extLst>
              <a:ext uri="{FF2B5EF4-FFF2-40B4-BE49-F238E27FC236}">
                <a16:creationId xmlns:a16="http://schemas.microsoft.com/office/drawing/2014/main" id="{152057FA-634D-873E-CB81-A70CDB1275FC}"/>
              </a:ext>
            </a:extLst>
          </p:cNvPr>
          <p:cNvSpPr txBox="1"/>
          <p:nvPr/>
        </p:nvSpPr>
        <p:spPr>
          <a:xfrm>
            <a:off x="12463454" y="6369909"/>
            <a:ext cx="892602" cy="615553"/>
          </a:xfrm>
          <a:prstGeom prst="rect">
            <a:avLst/>
          </a:prstGeom>
        </p:spPr>
        <p:txBody>
          <a:bodyPr lIns="0" tIns="0" rIns="0" bIns="0" rtlCol="0" anchor="t">
            <a:spAutoFit/>
          </a:bodyPr>
          <a:lstStyle/>
          <a:p>
            <a:pPr algn="l">
              <a:lnSpc>
                <a:spcPts val="4800"/>
              </a:lnSpc>
            </a:pPr>
            <a:r>
              <a:rPr lang="en-US" sz="4000" b="1" u="sng" dirty="0">
                <a:solidFill>
                  <a:srgbClr val="FFFFFF"/>
                </a:solidFill>
                <a:latin typeface="Telegraf Bold"/>
                <a:ea typeface="Telegraf Bold"/>
                <a:cs typeface="Telegraf Bold"/>
                <a:sym typeface="Telegraf Bold"/>
              </a:rPr>
              <a:t>09</a:t>
            </a:r>
          </a:p>
        </p:txBody>
      </p:sp>
      <p:sp>
        <p:nvSpPr>
          <p:cNvPr id="22" name="TextBox 11">
            <a:extLst>
              <a:ext uri="{FF2B5EF4-FFF2-40B4-BE49-F238E27FC236}">
                <a16:creationId xmlns:a16="http://schemas.microsoft.com/office/drawing/2014/main" id="{2AC02F44-2D83-F5C8-A167-96ABF5A94240}"/>
              </a:ext>
            </a:extLst>
          </p:cNvPr>
          <p:cNvSpPr txBox="1"/>
          <p:nvPr/>
        </p:nvSpPr>
        <p:spPr>
          <a:xfrm>
            <a:off x="13741408" y="6463299"/>
            <a:ext cx="3751084" cy="428772"/>
          </a:xfrm>
          <a:prstGeom prst="rect">
            <a:avLst/>
          </a:prstGeom>
        </p:spPr>
        <p:txBody>
          <a:bodyPr lIns="0" tIns="0" rIns="0" bIns="0" rtlCol="0" anchor="t">
            <a:spAutoFit/>
          </a:bodyPr>
          <a:lstStyle/>
          <a:p>
            <a:pPr algn="l">
              <a:lnSpc>
                <a:spcPts val="3639"/>
              </a:lnSpc>
            </a:pPr>
            <a:r>
              <a:rPr lang="en-US" sz="2799" dirty="0">
                <a:solidFill>
                  <a:srgbClr val="FFFFFF"/>
                </a:solidFill>
                <a:latin typeface="Public Sans"/>
                <a:ea typeface="Public Sans"/>
                <a:cs typeface="Public Sans"/>
                <a:sym typeface="Public Sans"/>
              </a:rPr>
              <a:t>Sales Summary  </a:t>
            </a:r>
          </a:p>
        </p:txBody>
      </p:sp>
      <p:sp>
        <p:nvSpPr>
          <p:cNvPr id="23" name="TextBox 22">
            <a:extLst>
              <a:ext uri="{FF2B5EF4-FFF2-40B4-BE49-F238E27FC236}">
                <a16:creationId xmlns:a16="http://schemas.microsoft.com/office/drawing/2014/main" id="{876EE9D5-A003-C6A1-FB95-080BE10BF3AD}"/>
              </a:ext>
            </a:extLst>
          </p:cNvPr>
          <p:cNvSpPr txBox="1"/>
          <p:nvPr/>
        </p:nvSpPr>
        <p:spPr>
          <a:xfrm>
            <a:off x="12458538" y="8364455"/>
            <a:ext cx="892602" cy="615553"/>
          </a:xfrm>
          <a:prstGeom prst="rect">
            <a:avLst/>
          </a:prstGeom>
        </p:spPr>
        <p:txBody>
          <a:bodyPr lIns="0" tIns="0" rIns="0" bIns="0" rtlCol="0" anchor="t">
            <a:spAutoFit/>
          </a:bodyPr>
          <a:lstStyle/>
          <a:p>
            <a:pPr algn="l">
              <a:lnSpc>
                <a:spcPts val="4800"/>
              </a:lnSpc>
            </a:pPr>
            <a:r>
              <a:rPr lang="en-US" sz="4000" b="1" u="sng" dirty="0">
                <a:solidFill>
                  <a:srgbClr val="FFFFFF"/>
                </a:solidFill>
                <a:latin typeface="Telegraf Bold"/>
                <a:ea typeface="Telegraf Bold"/>
                <a:cs typeface="Telegraf Bold"/>
                <a:sym typeface="Telegraf Bold"/>
              </a:rPr>
              <a:t>10</a:t>
            </a:r>
          </a:p>
        </p:txBody>
      </p:sp>
      <p:sp>
        <p:nvSpPr>
          <p:cNvPr id="24" name="TextBox 11">
            <a:extLst>
              <a:ext uri="{FF2B5EF4-FFF2-40B4-BE49-F238E27FC236}">
                <a16:creationId xmlns:a16="http://schemas.microsoft.com/office/drawing/2014/main" id="{8C18707A-3DD3-D33A-5B97-0BDC7CD19696}"/>
              </a:ext>
            </a:extLst>
          </p:cNvPr>
          <p:cNvSpPr txBox="1"/>
          <p:nvPr/>
        </p:nvSpPr>
        <p:spPr>
          <a:xfrm>
            <a:off x="13741408" y="8457845"/>
            <a:ext cx="3751084" cy="428772"/>
          </a:xfrm>
          <a:prstGeom prst="rect">
            <a:avLst/>
          </a:prstGeom>
        </p:spPr>
        <p:txBody>
          <a:bodyPr lIns="0" tIns="0" rIns="0" bIns="0" rtlCol="0" anchor="t">
            <a:spAutoFit/>
          </a:bodyPr>
          <a:lstStyle/>
          <a:p>
            <a:pPr algn="l">
              <a:lnSpc>
                <a:spcPts val="3639"/>
              </a:lnSpc>
            </a:pPr>
            <a:r>
              <a:rPr lang="en-US" sz="2799" dirty="0">
                <a:solidFill>
                  <a:srgbClr val="FFFFFF"/>
                </a:solidFill>
                <a:latin typeface="Public Sans"/>
                <a:ea typeface="Public Sans"/>
                <a:cs typeface="Public Sans"/>
                <a:sym typeface="Public Sans"/>
              </a:rPr>
              <a:t>Power BI Dashboard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sp>
        <p:nvSpPr>
          <p:cNvPr id="4" name="TextBox 4"/>
          <p:cNvSpPr txBox="1"/>
          <p:nvPr/>
        </p:nvSpPr>
        <p:spPr>
          <a:xfrm>
            <a:off x="1866900" y="1088901"/>
            <a:ext cx="16230600" cy="1094274"/>
          </a:xfrm>
          <a:prstGeom prst="rect">
            <a:avLst/>
          </a:prstGeom>
        </p:spPr>
        <p:txBody>
          <a:bodyPr wrap="square" lIns="0" tIns="0" rIns="0" bIns="0" rtlCol="0" anchor="t">
            <a:spAutoFit/>
          </a:bodyPr>
          <a:lstStyle/>
          <a:p>
            <a:pPr algn="l">
              <a:lnSpc>
                <a:spcPts val="8400"/>
              </a:lnSpc>
            </a:pPr>
            <a:r>
              <a:rPr lang="en-US" sz="9600" u="sng" dirty="0">
                <a:solidFill>
                  <a:srgbClr val="92D050"/>
                </a:solidFill>
                <a:latin typeface="Tw Cen MT Condensed Extra Bold" panose="020B0803020202020204" pitchFamily="34" charset="0"/>
                <a:ea typeface="Telegraf"/>
                <a:cs typeface="Telegraf"/>
                <a:sym typeface="Telegraf"/>
              </a:rPr>
              <a:t>Number of Restaurants per city</a:t>
            </a:r>
          </a:p>
        </p:txBody>
      </p:sp>
      <p:sp>
        <p:nvSpPr>
          <p:cNvPr id="13" name="TextBox 4">
            <a:extLst>
              <a:ext uri="{FF2B5EF4-FFF2-40B4-BE49-F238E27FC236}">
                <a16:creationId xmlns:a16="http://schemas.microsoft.com/office/drawing/2014/main" id="{677B4BD3-7D48-A9CB-B6D1-A3DE5FC0C82F}"/>
              </a:ext>
            </a:extLst>
          </p:cNvPr>
          <p:cNvSpPr txBox="1"/>
          <p:nvPr/>
        </p:nvSpPr>
        <p:spPr>
          <a:xfrm>
            <a:off x="9982200" y="3314700"/>
            <a:ext cx="8593294" cy="1963936"/>
          </a:xfrm>
          <a:prstGeom prst="rect">
            <a:avLst/>
          </a:prstGeom>
        </p:spPr>
        <p:txBody>
          <a:bodyPr lIns="0" tIns="0" rIns="0" bIns="0" rtlCol="0" anchor="t">
            <a:spAutoFit/>
          </a:bodyPr>
          <a:lstStyle/>
          <a:p>
            <a:pPr marL="457200" indent="-457200">
              <a:lnSpc>
                <a:spcPts val="3900"/>
              </a:lnSpc>
              <a:buFont typeface="Arial" panose="020B0604020202020204" pitchFamily="34" charset="0"/>
              <a:buChar char="•"/>
            </a:pPr>
            <a:r>
              <a:rPr lang="en-US" sz="3200" dirty="0">
                <a:solidFill>
                  <a:schemeClr val="bg1"/>
                </a:solidFill>
              </a:rPr>
              <a:t>Mumbai (3,384) and Bangalore (3,300) had the highest restaurant presence, indicating strong restaurant density areas .</a:t>
            </a:r>
            <a:br>
              <a:rPr lang="en-US" sz="3200" dirty="0">
                <a:solidFill>
                  <a:schemeClr val="bg1"/>
                </a:solidFill>
              </a:rPr>
            </a:br>
            <a:endParaRPr lang="en-US" sz="3000" dirty="0">
              <a:solidFill>
                <a:schemeClr val="bg1"/>
              </a:solidFill>
              <a:latin typeface="Public Sans"/>
              <a:ea typeface="Public Sans"/>
              <a:cs typeface="Public Sans"/>
              <a:sym typeface="Public Sans"/>
            </a:endParaRPr>
          </a:p>
        </p:txBody>
      </p:sp>
      <p:sp>
        <p:nvSpPr>
          <p:cNvPr id="17" name="TextBox 4">
            <a:extLst>
              <a:ext uri="{FF2B5EF4-FFF2-40B4-BE49-F238E27FC236}">
                <a16:creationId xmlns:a16="http://schemas.microsoft.com/office/drawing/2014/main" id="{E1B3D4F6-8FB5-95D8-6B39-D5C6686EF9E5}"/>
              </a:ext>
            </a:extLst>
          </p:cNvPr>
          <p:cNvSpPr txBox="1"/>
          <p:nvPr/>
        </p:nvSpPr>
        <p:spPr>
          <a:xfrm>
            <a:off x="9999406" y="5905500"/>
            <a:ext cx="8593294" cy="1463799"/>
          </a:xfrm>
          <a:prstGeom prst="rect">
            <a:avLst/>
          </a:prstGeom>
        </p:spPr>
        <p:txBody>
          <a:bodyPr lIns="0" tIns="0" rIns="0" bIns="0" rtlCol="0" anchor="t">
            <a:spAutoFit/>
          </a:bodyPr>
          <a:lstStyle/>
          <a:p>
            <a:pPr marL="457200" indent="-457200">
              <a:lnSpc>
                <a:spcPts val="3900"/>
              </a:lnSpc>
              <a:buFont typeface="Arial" panose="020B0604020202020204" pitchFamily="34" charset="0"/>
              <a:buChar char="•"/>
            </a:pPr>
            <a:r>
              <a:rPr lang="en-US" sz="3200" dirty="0">
                <a:solidFill>
                  <a:schemeClr val="bg1"/>
                </a:solidFill>
              </a:rPr>
              <a:t>Kolkata and Chennai  had the lowest restaurant count.</a:t>
            </a:r>
            <a:br>
              <a:rPr lang="en-US" sz="3200" dirty="0">
                <a:solidFill>
                  <a:schemeClr val="bg1"/>
                </a:solidFill>
              </a:rPr>
            </a:br>
            <a:endParaRPr lang="en-US" sz="3000" dirty="0">
              <a:solidFill>
                <a:schemeClr val="bg1"/>
              </a:solidFill>
              <a:latin typeface="Public Sans"/>
              <a:ea typeface="Public Sans"/>
              <a:cs typeface="Public Sans"/>
              <a:sym typeface="Public Sans"/>
            </a:endParaRPr>
          </a:p>
        </p:txBody>
      </p:sp>
      <p:pic>
        <p:nvPicPr>
          <p:cNvPr id="5" name="Picture 4">
            <a:extLst>
              <a:ext uri="{FF2B5EF4-FFF2-40B4-BE49-F238E27FC236}">
                <a16:creationId xmlns:a16="http://schemas.microsoft.com/office/drawing/2014/main" id="{BDAD037E-3286-A0D1-AF6C-7F94EFF04CC6}"/>
              </a:ext>
            </a:extLst>
          </p:cNvPr>
          <p:cNvPicPr>
            <a:picLocks noChangeAspect="1"/>
          </p:cNvPicPr>
          <p:nvPr/>
        </p:nvPicPr>
        <p:blipFill>
          <a:blip r:embed="rId2"/>
          <a:stretch>
            <a:fillRect/>
          </a:stretch>
        </p:blipFill>
        <p:spPr>
          <a:xfrm>
            <a:off x="457200" y="2993376"/>
            <a:ext cx="9296400" cy="546913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6145"/>
            <a:ext cx="18288000" cy="10310352"/>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944" b="-8944"/>
            </a:stretch>
          </a:blipFill>
        </p:spPr>
      </p:sp>
      <p:sp>
        <p:nvSpPr>
          <p:cNvPr id="4" name="TextBox 4"/>
          <p:cNvSpPr txBox="1"/>
          <p:nvPr/>
        </p:nvSpPr>
        <p:spPr>
          <a:xfrm>
            <a:off x="2548398" y="1162745"/>
            <a:ext cx="13820468" cy="661463"/>
          </a:xfrm>
          <a:prstGeom prst="rect">
            <a:avLst/>
          </a:prstGeom>
        </p:spPr>
        <p:txBody>
          <a:bodyPr wrap="square" lIns="0" tIns="0" rIns="0" bIns="0" rtlCol="0" anchor="t">
            <a:spAutoFit/>
          </a:bodyPr>
          <a:lstStyle/>
          <a:p>
            <a:pPr algn="ctr">
              <a:lnSpc>
                <a:spcPts val="3900"/>
              </a:lnSpc>
            </a:pPr>
            <a:r>
              <a:rPr lang="en-US" sz="9600" u="sng" dirty="0">
                <a:solidFill>
                  <a:srgbClr val="92D050"/>
                </a:solidFill>
                <a:latin typeface="Tw Cen MT Condensed Extra Bold" panose="020B0803020202020204" pitchFamily="34" charset="0"/>
                <a:ea typeface="Public Sans"/>
                <a:cs typeface="Public Sans"/>
                <a:sym typeface="Public Sans"/>
              </a:rPr>
              <a:t>Percentage of orders by city </a:t>
            </a:r>
          </a:p>
        </p:txBody>
      </p:sp>
      <p:sp>
        <p:nvSpPr>
          <p:cNvPr id="6" name="TextBox 4">
            <a:extLst>
              <a:ext uri="{FF2B5EF4-FFF2-40B4-BE49-F238E27FC236}">
                <a16:creationId xmlns:a16="http://schemas.microsoft.com/office/drawing/2014/main" id="{7B121B09-81E5-3197-F49D-FD32A6F6D624}"/>
              </a:ext>
            </a:extLst>
          </p:cNvPr>
          <p:cNvSpPr txBox="1"/>
          <p:nvPr/>
        </p:nvSpPr>
        <p:spPr>
          <a:xfrm>
            <a:off x="9458632" y="3903709"/>
            <a:ext cx="8593294" cy="1463799"/>
          </a:xfrm>
          <a:prstGeom prst="rect">
            <a:avLst/>
          </a:prstGeom>
        </p:spPr>
        <p:txBody>
          <a:bodyPr lIns="0" tIns="0" rIns="0" bIns="0" rtlCol="0" anchor="t">
            <a:spAutoFit/>
          </a:bodyPr>
          <a:lstStyle/>
          <a:p>
            <a:pPr marL="457200" indent="-457200">
              <a:lnSpc>
                <a:spcPts val="3900"/>
              </a:lnSpc>
              <a:buFont typeface="Arial" panose="020B0604020202020204" pitchFamily="34" charset="0"/>
              <a:buChar char="•"/>
            </a:pPr>
            <a:r>
              <a:rPr lang="en-US" sz="3200" dirty="0">
                <a:solidFill>
                  <a:schemeClr val="bg1"/>
                </a:solidFill>
              </a:rPr>
              <a:t>From the pie chart , Mumbai contributes the largest share of Zomato orders 23% .</a:t>
            </a:r>
            <a:br>
              <a:rPr lang="en-US" sz="3200" dirty="0">
                <a:solidFill>
                  <a:schemeClr val="bg1"/>
                </a:solidFill>
              </a:rPr>
            </a:br>
            <a:endParaRPr lang="en-US" sz="3000" dirty="0">
              <a:solidFill>
                <a:schemeClr val="bg1"/>
              </a:solidFill>
              <a:latin typeface="Public Sans"/>
              <a:ea typeface="Public Sans"/>
              <a:cs typeface="Public Sans"/>
              <a:sym typeface="Public Sans"/>
            </a:endParaRPr>
          </a:p>
        </p:txBody>
      </p:sp>
      <p:sp>
        <p:nvSpPr>
          <p:cNvPr id="8" name="TextBox 4">
            <a:extLst>
              <a:ext uri="{FF2B5EF4-FFF2-40B4-BE49-F238E27FC236}">
                <a16:creationId xmlns:a16="http://schemas.microsoft.com/office/drawing/2014/main" id="{4D9B3D2E-6380-A991-112C-707FF8C1C6DD}"/>
              </a:ext>
            </a:extLst>
          </p:cNvPr>
          <p:cNvSpPr txBox="1"/>
          <p:nvPr/>
        </p:nvSpPr>
        <p:spPr>
          <a:xfrm>
            <a:off x="9458632" y="6131103"/>
            <a:ext cx="8593294" cy="1963936"/>
          </a:xfrm>
          <a:prstGeom prst="rect">
            <a:avLst/>
          </a:prstGeom>
        </p:spPr>
        <p:txBody>
          <a:bodyPr lIns="0" tIns="0" rIns="0" bIns="0" rtlCol="0" anchor="t">
            <a:spAutoFit/>
          </a:bodyPr>
          <a:lstStyle/>
          <a:p>
            <a:pPr marL="457200" indent="-457200">
              <a:lnSpc>
                <a:spcPts val="3900"/>
              </a:lnSpc>
              <a:buFont typeface="Arial" panose="020B0604020202020204" pitchFamily="34" charset="0"/>
              <a:buChar char="•"/>
            </a:pPr>
            <a:r>
              <a:rPr lang="en-US" sz="3200" dirty="0">
                <a:solidFill>
                  <a:schemeClr val="bg1"/>
                </a:solidFill>
              </a:rPr>
              <a:t>Chennai and Kolkata have comparatively fewer orders, indicating lower customer demand or fewer active restaurants.</a:t>
            </a:r>
            <a:br>
              <a:rPr lang="en-US" sz="3200" dirty="0">
                <a:solidFill>
                  <a:schemeClr val="bg1"/>
                </a:solidFill>
              </a:rPr>
            </a:br>
            <a:endParaRPr lang="en-US" sz="3000" dirty="0">
              <a:solidFill>
                <a:schemeClr val="bg1"/>
              </a:solidFill>
              <a:latin typeface="Public Sans"/>
              <a:ea typeface="Public Sans"/>
              <a:cs typeface="Public Sans"/>
              <a:sym typeface="Public Sans"/>
            </a:endParaRPr>
          </a:p>
        </p:txBody>
      </p:sp>
      <p:pic>
        <p:nvPicPr>
          <p:cNvPr id="5" name="Picture 4">
            <a:extLst>
              <a:ext uri="{FF2B5EF4-FFF2-40B4-BE49-F238E27FC236}">
                <a16:creationId xmlns:a16="http://schemas.microsoft.com/office/drawing/2014/main" id="{CC536E51-F4F4-BE53-CC3C-FA63784C97E7}"/>
              </a:ext>
            </a:extLst>
          </p:cNvPr>
          <p:cNvPicPr>
            <a:picLocks noChangeAspect="1"/>
          </p:cNvPicPr>
          <p:nvPr/>
        </p:nvPicPr>
        <p:blipFill>
          <a:blip r:embed="rId3"/>
          <a:stretch>
            <a:fillRect/>
          </a:stretch>
        </p:blipFill>
        <p:spPr>
          <a:xfrm>
            <a:off x="796413" y="2587803"/>
            <a:ext cx="8382000" cy="7086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sp>
        <p:nvSpPr>
          <p:cNvPr id="5" name="AutoShape 5"/>
          <p:cNvSpPr/>
          <p:nvPr/>
        </p:nvSpPr>
        <p:spPr>
          <a:xfrm rot="-5400000">
            <a:off x="4026200" y="6832300"/>
            <a:ext cx="482000" cy="0"/>
          </a:xfrm>
          <a:prstGeom prst="line">
            <a:avLst/>
          </a:prstGeom>
          <a:ln w="28575" cap="rnd">
            <a:solidFill>
              <a:srgbClr val="FFFFFF"/>
            </a:solidFill>
            <a:prstDash val="solid"/>
            <a:headEnd type="none" w="sm" len="sm"/>
            <a:tailEnd type="none" w="sm" len="sm"/>
          </a:ln>
        </p:spPr>
      </p:sp>
      <p:sp>
        <p:nvSpPr>
          <p:cNvPr id="6" name="AutoShape 6"/>
          <p:cNvSpPr/>
          <p:nvPr/>
        </p:nvSpPr>
        <p:spPr>
          <a:xfrm rot="-5400000">
            <a:off x="9207800" y="6832300"/>
            <a:ext cx="482000" cy="0"/>
          </a:xfrm>
          <a:prstGeom prst="line">
            <a:avLst/>
          </a:prstGeom>
          <a:ln w="28575" cap="rnd">
            <a:solidFill>
              <a:srgbClr val="FFFFFF"/>
            </a:solidFill>
            <a:prstDash val="solid"/>
            <a:headEnd type="none" w="sm" len="sm"/>
            <a:tailEnd type="none" w="sm" len="sm"/>
          </a:ln>
        </p:spPr>
      </p:sp>
      <p:sp>
        <p:nvSpPr>
          <p:cNvPr id="7" name="AutoShape 7"/>
          <p:cNvSpPr/>
          <p:nvPr/>
        </p:nvSpPr>
        <p:spPr>
          <a:xfrm rot="-5400000">
            <a:off x="13779797" y="6832300"/>
            <a:ext cx="482000" cy="0"/>
          </a:xfrm>
          <a:prstGeom prst="line">
            <a:avLst/>
          </a:prstGeom>
          <a:ln w="28575" cap="rnd">
            <a:solidFill>
              <a:srgbClr val="FFFFFF"/>
            </a:solidFill>
            <a:prstDash val="solid"/>
            <a:headEnd type="none" w="sm" len="sm"/>
            <a:tailEnd type="none" w="sm" len="sm"/>
          </a:ln>
        </p:spPr>
      </p:sp>
      <p:grpSp>
        <p:nvGrpSpPr>
          <p:cNvPr id="14" name="Group 14"/>
          <p:cNvGrpSpPr/>
          <p:nvPr/>
        </p:nvGrpSpPr>
        <p:grpSpPr>
          <a:xfrm>
            <a:off x="3260780" y="8014791"/>
            <a:ext cx="3142123" cy="2133706"/>
            <a:chOff x="10491268" y="-743578"/>
            <a:chExt cx="4483002" cy="2844939"/>
          </a:xfrm>
        </p:grpSpPr>
        <p:sp>
          <p:nvSpPr>
            <p:cNvPr id="15" name="TextBox 15"/>
            <p:cNvSpPr txBox="1"/>
            <p:nvPr/>
          </p:nvSpPr>
          <p:spPr>
            <a:xfrm>
              <a:off x="11697499" y="-743578"/>
              <a:ext cx="3276771" cy="571696"/>
            </a:xfrm>
            <a:prstGeom prst="rect">
              <a:avLst/>
            </a:prstGeom>
          </p:spPr>
          <p:txBody>
            <a:bodyPr lIns="0" tIns="0" rIns="0" bIns="0" rtlCol="0" anchor="t">
              <a:spAutoFit/>
            </a:bodyPr>
            <a:lstStyle/>
            <a:p>
              <a:pPr algn="l">
                <a:lnSpc>
                  <a:spcPts val="3640"/>
                </a:lnSpc>
              </a:pPr>
              <a:r>
                <a:rPr lang="en-US" sz="2800" b="1" dirty="0">
                  <a:solidFill>
                    <a:srgbClr val="FFFFFF"/>
                  </a:solidFill>
                  <a:latin typeface="Public Sans Bold"/>
                  <a:ea typeface="Public Sans Bold"/>
                  <a:cs typeface="Public Sans Bold"/>
                  <a:sym typeface="Public Sans Bold"/>
                </a:rPr>
                <a:t>Q2</a:t>
              </a:r>
            </a:p>
          </p:txBody>
        </p:sp>
        <p:sp>
          <p:nvSpPr>
            <p:cNvPr id="16" name="TextBox 16"/>
            <p:cNvSpPr txBox="1"/>
            <p:nvPr/>
          </p:nvSpPr>
          <p:spPr>
            <a:xfrm>
              <a:off x="10491268" y="27204"/>
              <a:ext cx="4483002" cy="2074157"/>
            </a:xfrm>
            <a:prstGeom prst="rect">
              <a:avLst/>
            </a:prstGeom>
          </p:spPr>
          <p:txBody>
            <a:bodyPr wrap="square" lIns="0" tIns="0" rIns="0" bIns="0" rtlCol="0" anchor="t">
              <a:spAutoFit/>
            </a:bodyPr>
            <a:lstStyle/>
            <a:p>
              <a:pPr algn="l">
                <a:lnSpc>
                  <a:spcPts val="3079"/>
                </a:lnSpc>
              </a:pPr>
              <a:r>
                <a:rPr lang="en-US" sz="2200" dirty="0">
                  <a:solidFill>
                    <a:srgbClr val="FFFFFF"/>
                  </a:solidFill>
                  <a:latin typeface="Public Sans"/>
                  <a:ea typeface="Public Sans"/>
                  <a:cs typeface="Public Sans"/>
                  <a:sym typeface="Public Sans"/>
                </a:rPr>
                <a:t>Highest volume of  orders occurred on April 15</a:t>
              </a:r>
              <a:r>
                <a:rPr lang="en-US" sz="2200" baseline="30000" dirty="0">
                  <a:solidFill>
                    <a:srgbClr val="FFFFFF"/>
                  </a:solidFill>
                  <a:latin typeface="Public Sans"/>
                  <a:ea typeface="Public Sans"/>
                  <a:cs typeface="Public Sans"/>
                  <a:sym typeface="Public Sans"/>
                </a:rPr>
                <a:t>th</a:t>
              </a:r>
              <a:r>
                <a:rPr lang="en-US" sz="2200" dirty="0">
                  <a:solidFill>
                    <a:srgbClr val="FFFFFF"/>
                  </a:solidFill>
                  <a:latin typeface="Public Sans"/>
                  <a:ea typeface="Public Sans"/>
                  <a:cs typeface="Public Sans"/>
                  <a:sym typeface="Public Sans"/>
                </a:rPr>
                <a:t> 2024 , with an amount of Rs.70,065</a:t>
              </a:r>
            </a:p>
          </p:txBody>
        </p:sp>
      </p:grpSp>
      <p:sp>
        <p:nvSpPr>
          <p:cNvPr id="29" name="TextBox 29"/>
          <p:cNvSpPr txBox="1"/>
          <p:nvPr/>
        </p:nvSpPr>
        <p:spPr>
          <a:xfrm>
            <a:off x="3253406" y="212214"/>
            <a:ext cx="12839700" cy="2171492"/>
          </a:xfrm>
          <a:prstGeom prst="rect">
            <a:avLst/>
          </a:prstGeom>
        </p:spPr>
        <p:txBody>
          <a:bodyPr wrap="square" lIns="0" tIns="0" rIns="0" bIns="0" rtlCol="0" anchor="t">
            <a:spAutoFit/>
          </a:bodyPr>
          <a:lstStyle/>
          <a:p>
            <a:pPr algn="l">
              <a:lnSpc>
                <a:spcPts val="8400"/>
              </a:lnSpc>
            </a:pPr>
            <a:r>
              <a:rPr lang="en-US" sz="9600" u="sng" dirty="0">
                <a:solidFill>
                  <a:srgbClr val="92D050"/>
                </a:solidFill>
                <a:latin typeface="Tw Cen MT Condensed Extra Bold" panose="020B0803020202020204" pitchFamily="34" charset="0"/>
                <a:ea typeface="Telegraf"/>
                <a:cs typeface="Telegraf"/>
                <a:sym typeface="Telegraf"/>
              </a:rPr>
              <a:t>Order amount trends over time </a:t>
            </a:r>
          </a:p>
        </p:txBody>
      </p:sp>
      <p:sp>
        <p:nvSpPr>
          <p:cNvPr id="30" name="TextBox 30"/>
          <p:cNvSpPr txBox="1"/>
          <p:nvPr/>
        </p:nvSpPr>
        <p:spPr>
          <a:xfrm>
            <a:off x="4101308" y="6187989"/>
            <a:ext cx="1966286" cy="400050"/>
          </a:xfrm>
          <a:prstGeom prst="rect">
            <a:avLst/>
          </a:prstGeom>
        </p:spPr>
        <p:txBody>
          <a:bodyPr lIns="0" tIns="0" rIns="0" bIns="0" rtlCol="0" anchor="t">
            <a:spAutoFit/>
          </a:bodyPr>
          <a:lstStyle/>
          <a:p>
            <a:pPr algn="l">
              <a:lnSpc>
                <a:spcPts val="3000"/>
              </a:lnSpc>
            </a:pPr>
            <a:r>
              <a:rPr lang="en-US" sz="2500" b="1" u="sng" dirty="0">
                <a:solidFill>
                  <a:srgbClr val="B067DF"/>
                </a:solidFill>
                <a:latin typeface="Telegraf Bold"/>
                <a:ea typeface="Telegraf Bold"/>
                <a:cs typeface="Telegraf Bold"/>
                <a:sym typeface="Telegraf Bold"/>
              </a:rPr>
              <a:t>02</a:t>
            </a:r>
          </a:p>
        </p:txBody>
      </p:sp>
      <p:sp>
        <p:nvSpPr>
          <p:cNvPr id="31" name="TextBox 31"/>
          <p:cNvSpPr txBox="1"/>
          <p:nvPr/>
        </p:nvSpPr>
        <p:spPr>
          <a:xfrm>
            <a:off x="13792200" y="6165061"/>
            <a:ext cx="1966286" cy="400050"/>
          </a:xfrm>
          <a:prstGeom prst="rect">
            <a:avLst/>
          </a:prstGeom>
        </p:spPr>
        <p:txBody>
          <a:bodyPr lIns="0" tIns="0" rIns="0" bIns="0" rtlCol="0" anchor="t">
            <a:spAutoFit/>
          </a:bodyPr>
          <a:lstStyle/>
          <a:p>
            <a:pPr algn="l">
              <a:lnSpc>
                <a:spcPts val="3000"/>
              </a:lnSpc>
            </a:pPr>
            <a:r>
              <a:rPr lang="en-US" sz="2500" b="1" u="sng" dirty="0">
                <a:solidFill>
                  <a:srgbClr val="DD7BCD"/>
                </a:solidFill>
                <a:latin typeface="Telegraf Bold"/>
                <a:ea typeface="Telegraf Bold"/>
                <a:cs typeface="Telegraf Bold"/>
                <a:sym typeface="Telegraf Bold"/>
              </a:rPr>
              <a:t>03</a:t>
            </a:r>
          </a:p>
        </p:txBody>
      </p:sp>
      <p:sp>
        <p:nvSpPr>
          <p:cNvPr id="35" name="TextBox 35"/>
          <p:cNvSpPr txBox="1"/>
          <p:nvPr/>
        </p:nvSpPr>
        <p:spPr>
          <a:xfrm>
            <a:off x="9236245" y="6157383"/>
            <a:ext cx="1966286" cy="400050"/>
          </a:xfrm>
          <a:prstGeom prst="rect">
            <a:avLst/>
          </a:prstGeom>
        </p:spPr>
        <p:txBody>
          <a:bodyPr lIns="0" tIns="0" rIns="0" bIns="0" rtlCol="0" anchor="t">
            <a:spAutoFit/>
          </a:bodyPr>
          <a:lstStyle/>
          <a:p>
            <a:pPr algn="l">
              <a:lnSpc>
                <a:spcPts val="3000"/>
              </a:lnSpc>
            </a:pPr>
            <a:r>
              <a:rPr lang="en-US" sz="2500" b="1" u="sng" dirty="0">
                <a:solidFill>
                  <a:srgbClr val="5A60F1"/>
                </a:solidFill>
                <a:latin typeface="Telegraf Bold"/>
                <a:ea typeface="Telegraf Bold"/>
                <a:cs typeface="Telegraf Bold"/>
                <a:sym typeface="Telegraf Bold"/>
              </a:rPr>
              <a:t>01</a:t>
            </a:r>
          </a:p>
        </p:txBody>
      </p:sp>
      <p:grpSp>
        <p:nvGrpSpPr>
          <p:cNvPr id="36" name="Group 14">
            <a:extLst>
              <a:ext uri="{FF2B5EF4-FFF2-40B4-BE49-F238E27FC236}">
                <a16:creationId xmlns:a16="http://schemas.microsoft.com/office/drawing/2014/main" id="{D5E11348-C1D1-8747-2336-FC10B4842E4F}"/>
              </a:ext>
            </a:extLst>
          </p:cNvPr>
          <p:cNvGrpSpPr/>
          <p:nvPr/>
        </p:nvGrpSpPr>
        <p:grpSpPr>
          <a:xfrm>
            <a:off x="13563600" y="8067621"/>
            <a:ext cx="3352800" cy="2047692"/>
            <a:chOff x="6348824" y="-156131"/>
            <a:chExt cx="4783584" cy="2182766"/>
          </a:xfrm>
        </p:grpSpPr>
        <p:sp>
          <p:nvSpPr>
            <p:cNvPr id="37" name="TextBox 15">
              <a:extLst>
                <a:ext uri="{FF2B5EF4-FFF2-40B4-BE49-F238E27FC236}">
                  <a16:creationId xmlns:a16="http://schemas.microsoft.com/office/drawing/2014/main" id="{695716BD-6F7A-6BA0-5ED5-59A30285655C}"/>
                </a:ext>
              </a:extLst>
            </p:cNvPr>
            <p:cNvSpPr txBox="1"/>
            <p:nvPr/>
          </p:nvSpPr>
          <p:spPr>
            <a:xfrm>
              <a:off x="6993512" y="-156131"/>
              <a:ext cx="3276771" cy="571696"/>
            </a:xfrm>
            <a:prstGeom prst="rect">
              <a:avLst/>
            </a:prstGeom>
          </p:spPr>
          <p:txBody>
            <a:bodyPr lIns="0" tIns="0" rIns="0" bIns="0" rtlCol="0" anchor="t">
              <a:spAutoFit/>
            </a:bodyPr>
            <a:lstStyle/>
            <a:p>
              <a:pPr algn="l">
                <a:lnSpc>
                  <a:spcPts val="3640"/>
                </a:lnSpc>
              </a:pPr>
              <a:r>
                <a:rPr lang="en-US" sz="2800" b="1" dirty="0">
                  <a:solidFill>
                    <a:srgbClr val="FFFFFF"/>
                  </a:solidFill>
                  <a:latin typeface="Public Sans Bold"/>
                  <a:ea typeface="Public Sans Bold"/>
                  <a:cs typeface="Public Sans Bold"/>
                  <a:sym typeface="Public Sans Bold"/>
                </a:rPr>
                <a:t>Q3</a:t>
              </a:r>
            </a:p>
          </p:txBody>
        </p:sp>
        <p:sp>
          <p:nvSpPr>
            <p:cNvPr id="38" name="TextBox 16">
              <a:extLst>
                <a:ext uri="{FF2B5EF4-FFF2-40B4-BE49-F238E27FC236}">
                  <a16:creationId xmlns:a16="http://schemas.microsoft.com/office/drawing/2014/main" id="{D9A4706C-502E-44CA-F240-0836B2AAFAF9}"/>
                </a:ext>
              </a:extLst>
            </p:cNvPr>
            <p:cNvSpPr txBox="1"/>
            <p:nvPr/>
          </p:nvSpPr>
          <p:spPr>
            <a:xfrm>
              <a:off x="6348824" y="368401"/>
              <a:ext cx="4783584" cy="1658234"/>
            </a:xfrm>
            <a:prstGeom prst="rect">
              <a:avLst/>
            </a:prstGeom>
          </p:spPr>
          <p:txBody>
            <a:bodyPr wrap="square" lIns="0" tIns="0" rIns="0" bIns="0" rtlCol="0" anchor="t">
              <a:spAutoFit/>
            </a:bodyPr>
            <a:lstStyle/>
            <a:p>
              <a:pPr algn="l">
                <a:lnSpc>
                  <a:spcPts val="3079"/>
                </a:lnSpc>
              </a:pPr>
              <a:r>
                <a:rPr lang="en-US" sz="2200" dirty="0">
                  <a:solidFill>
                    <a:srgbClr val="FFFFFF"/>
                  </a:solidFill>
                  <a:latin typeface="Public Sans"/>
                  <a:ea typeface="Public Sans"/>
                  <a:cs typeface="Public Sans"/>
                  <a:sym typeface="Public Sans"/>
                </a:rPr>
                <a:t>Lowest  volume of  orders occurred on Sept 4</a:t>
              </a:r>
              <a:r>
                <a:rPr lang="en-US" sz="2200" baseline="30000" dirty="0">
                  <a:solidFill>
                    <a:srgbClr val="FFFFFF"/>
                  </a:solidFill>
                  <a:latin typeface="Public Sans"/>
                  <a:ea typeface="Public Sans"/>
                  <a:cs typeface="Public Sans"/>
                  <a:sym typeface="Public Sans"/>
                </a:rPr>
                <a:t>th</a:t>
              </a:r>
              <a:r>
                <a:rPr lang="en-US" sz="2200" dirty="0">
                  <a:solidFill>
                    <a:srgbClr val="FFFFFF"/>
                  </a:solidFill>
                  <a:latin typeface="Public Sans"/>
                  <a:ea typeface="Public Sans"/>
                  <a:cs typeface="Public Sans"/>
                  <a:sym typeface="Public Sans"/>
                </a:rPr>
                <a:t>  2024, with an amount of Rs.21,426</a:t>
              </a:r>
            </a:p>
          </p:txBody>
        </p:sp>
      </p:grpSp>
      <p:grpSp>
        <p:nvGrpSpPr>
          <p:cNvPr id="39" name="Group 14">
            <a:extLst>
              <a:ext uri="{FF2B5EF4-FFF2-40B4-BE49-F238E27FC236}">
                <a16:creationId xmlns:a16="http://schemas.microsoft.com/office/drawing/2014/main" id="{8EC6A603-AA02-A9BC-DF4A-1E48D988E834}"/>
              </a:ext>
            </a:extLst>
          </p:cNvPr>
          <p:cNvGrpSpPr/>
          <p:nvPr/>
        </p:nvGrpSpPr>
        <p:grpSpPr>
          <a:xfrm>
            <a:off x="8042907" y="7242120"/>
            <a:ext cx="3871689" cy="1555619"/>
            <a:chOff x="10520721" y="-922879"/>
            <a:chExt cx="4453549" cy="2074158"/>
          </a:xfrm>
        </p:grpSpPr>
        <p:sp>
          <p:nvSpPr>
            <p:cNvPr id="40" name="TextBox 15">
              <a:extLst>
                <a:ext uri="{FF2B5EF4-FFF2-40B4-BE49-F238E27FC236}">
                  <a16:creationId xmlns:a16="http://schemas.microsoft.com/office/drawing/2014/main" id="{37582354-8D79-FED5-2762-9C463634EA13}"/>
                </a:ext>
              </a:extLst>
            </p:cNvPr>
            <p:cNvSpPr txBox="1"/>
            <p:nvPr/>
          </p:nvSpPr>
          <p:spPr>
            <a:xfrm>
              <a:off x="11697499" y="-743578"/>
              <a:ext cx="3276771" cy="571696"/>
            </a:xfrm>
            <a:prstGeom prst="rect">
              <a:avLst/>
            </a:prstGeom>
          </p:spPr>
          <p:txBody>
            <a:bodyPr lIns="0" tIns="0" rIns="0" bIns="0" rtlCol="0" anchor="t">
              <a:spAutoFit/>
            </a:bodyPr>
            <a:lstStyle/>
            <a:p>
              <a:pPr algn="l">
                <a:lnSpc>
                  <a:spcPts val="3640"/>
                </a:lnSpc>
              </a:pPr>
              <a:endParaRPr lang="en-US" sz="2800" b="1" dirty="0">
                <a:solidFill>
                  <a:srgbClr val="FFFFFF"/>
                </a:solidFill>
                <a:latin typeface="Public Sans Bold"/>
                <a:ea typeface="Public Sans Bold"/>
                <a:cs typeface="Public Sans Bold"/>
                <a:sym typeface="Public Sans Bold"/>
              </a:endParaRPr>
            </a:p>
          </p:txBody>
        </p:sp>
        <p:sp>
          <p:nvSpPr>
            <p:cNvPr id="41" name="TextBox 16">
              <a:extLst>
                <a:ext uri="{FF2B5EF4-FFF2-40B4-BE49-F238E27FC236}">
                  <a16:creationId xmlns:a16="http://schemas.microsoft.com/office/drawing/2014/main" id="{2EAD10E7-5F87-0293-2D15-E7374CA51A4C}"/>
                </a:ext>
              </a:extLst>
            </p:cNvPr>
            <p:cNvSpPr txBox="1"/>
            <p:nvPr/>
          </p:nvSpPr>
          <p:spPr>
            <a:xfrm>
              <a:off x="10520721" y="-922879"/>
              <a:ext cx="4133681" cy="2074158"/>
            </a:xfrm>
            <a:prstGeom prst="rect">
              <a:avLst/>
            </a:prstGeom>
          </p:spPr>
          <p:txBody>
            <a:bodyPr wrap="square" lIns="0" tIns="0" rIns="0" bIns="0" rtlCol="0" anchor="t">
              <a:spAutoFit/>
            </a:bodyPr>
            <a:lstStyle/>
            <a:p>
              <a:pPr algn="l">
                <a:lnSpc>
                  <a:spcPts val="3079"/>
                </a:lnSpc>
              </a:pPr>
              <a:r>
                <a:rPr lang="en-US" sz="2200" dirty="0">
                  <a:solidFill>
                    <a:srgbClr val="FFFFFF"/>
                  </a:solidFill>
                  <a:latin typeface="Public Sans"/>
                  <a:ea typeface="Public Sans"/>
                  <a:cs typeface="Public Sans"/>
                  <a:sym typeface="Public Sans"/>
                </a:rPr>
                <a:t>Therefore , the peak sales period happened in the month of April 2024 with a sale of Rs .13,76,141</a:t>
              </a:r>
            </a:p>
          </p:txBody>
        </p:sp>
      </p:grpSp>
      <p:sp>
        <p:nvSpPr>
          <p:cNvPr id="42" name="AutoShape 2">
            <a:extLst>
              <a:ext uri="{FF2B5EF4-FFF2-40B4-BE49-F238E27FC236}">
                <a16:creationId xmlns:a16="http://schemas.microsoft.com/office/drawing/2014/main" id="{A83EFC0A-A156-1A3B-DB2F-C92C760B3D76}"/>
              </a:ext>
            </a:extLst>
          </p:cNvPr>
          <p:cNvSpPr/>
          <p:nvPr/>
        </p:nvSpPr>
        <p:spPr>
          <a:xfrm flipV="1">
            <a:off x="3390904" y="7201402"/>
            <a:ext cx="11506192" cy="0"/>
          </a:xfrm>
          <a:prstGeom prst="line">
            <a:avLst/>
          </a:prstGeom>
          <a:ln w="28575" cap="flat">
            <a:solidFill>
              <a:srgbClr val="FFFFFF"/>
            </a:solidFill>
            <a:prstDash val="solid"/>
            <a:headEnd type="none" w="sm" len="sm"/>
            <a:tailEnd type="oval" w="lg" len="lg"/>
          </a:ln>
        </p:spPr>
      </p:sp>
      <p:pic>
        <p:nvPicPr>
          <p:cNvPr id="4" name="Picture 3">
            <a:extLst>
              <a:ext uri="{FF2B5EF4-FFF2-40B4-BE49-F238E27FC236}">
                <a16:creationId xmlns:a16="http://schemas.microsoft.com/office/drawing/2014/main" id="{6BF7D6C5-AB8F-FCE4-CE15-F6C287FA52BB}"/>
              </a:ext>
            </a:extLst>
          </p:cNvPr>
          <p:cNvPicPr>
            <a:picLocks noChangeAspect="1"/>
          </p:cNvPicPr>
          <p:nvPr/>
        </p:nvPicPr>
        <p:blipFill>
          <a:blip r:embed="rId2"/>
          <a:stretch>
            <a:fillRect/>
          </a:stretch>
        </p:blipFill>
        <p:spPr>
          <a:xfrm>
            <a:off x="3260780" y="1404761"/>
            <a:ext cx="11903020" cy="471875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grpSp>
        <p:nvGrpSpPr>
          <p:cNvPr id="2" name="Group 2"/>
          <p:cNvGrpSpPr/>
          <p:nvPr/>
        </p:nvGrpSpPr>
        <p:grpSpPr>
          <a:xfrm>
            <a:off x="9896132" y="6918496"/>
            <a:ext cx="392597" cy="392597"/>
            <a:chOff x="0" y="0"/>
            <a:chExt cx="6350000" cy="6350000"/>
          </a:xfrm>
        </p:grpSpPr>
        <p:sp>
          <p:nvSpPr>
            <p:cNvPr id="3" name="Freeform 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id="8" name="Group 8"/>
          <p:cNvGrpSpPr/>
          <p:nvPr/>
        </p:nvGrpSpPr>
        <p:grpSpPr>
          <a:xfrm>
            <a:off x="9896130" y="2908562"/>
            <a:ext cx="392597" cy="392597"/>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A60F1"/>
            </a:solidFill>
          </p:spPr>
        </p:sp>
      </p:grpSp>
      <p:grpSp>
        <p:nvGrpSpPr>
          <p:cNvPr id="10" name="Group 10"/>
          <p:cNvGrpSpPr/>
          <p:nvPr/>
        </p:nvGrpSpPr>
        <p:grpSpPr>
          <a:xfrm>
            <a:off x="9896131" y="4843708"/>
            <a:ext cx="392597" cy="392597"/>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A60F1"/>
            </a:solidFill>
          </p:spPr>
        </p:sp>
      </p:grpSp>
      <p:sp>
        <p:nvSpPr>
          <p:cNvPr id="15" name="TextBox 15"/>
          <p:cNvSpPr txBox="1"/>
          <p:nvPr/>
        </p:nvSpPr>
        <p:spPr>
          <a:xfrm>
            <a:off x="10744200" y="6854110"/>
            <a:ext cx="6165340" cy="2746714"/>
          </a:xfrm>
          <a:prstGeom prst="rect">
            <a:avLst/>
          </a:prstGeom>
        </p:spPr>
        <p:txBody>
          <a:bodyPr lIns="0" tIns="0" rIns="0" bIns="0" rtlCol="0" anchor="t">
            <a:spAutoFit/>
          </a:bodyPr>
          <a:lstStyle/>
          <a:p>
            <a:pPr>
              <a:lnSpc>
                <a:spcPts val="3640"/>
              </a:lnSpc>
            </a:pPr>
            <a:r>
              <a:rPr lang="en-US" sz="2800" dirty="0">
                <a:solidFill>
                  <a:schemeClr val="bg1"/>
                </a:solidFill>
              </a:rPr>
              <a:t>This suggests that the </a:t>
            </a:r>
            <a:r>
              <a:rPr lang="en-US" sz="2800" b="1" dirty="0">
                <a:solidFill>
                  <a:schemeClr val="bg1"/>
                </a:solidFill>
              </a:rPr>
              <a:t>quantity of ratings does not significantly impact customer satisfaction levels</a:t>
            </a:r>
            <a:r>
              <a:rPr lang="en-US" sz="2800" dirty="0">
                <a:solidFill>
                  <a:schemeClr val="bg1"/>
                </a:solidFill>
              </a:rPr>
              <a:t>.</a:t>
            </a:r>
            <a:br>
              <a:rPr lang="en-US" sz="2800" dirty="0">
                <a:solidFill>
                  <a:schemeClr val="bg1"/>
                </a:solidFill>
              </a:rPr>
            </a:br>
            <a:r>
              <a:rPr lang="en-US" sz="2800" dirty="0">
                <a:solidFill>
                  <a:schemeClr val="bg1"/>
                </a:solidFill>
              </a:rPr>
              <a:t>Most restaurants maintain average ratings between 3.5 and 4.5, indicating consistent customer experiences across the platform.</a:t>
            </a:r>
            <a:endParaRPr lang="en-US" sz="2800" dirty="0">
              <a:solidFill>
                <a:schemeClr val="bg1"/>
              </a:solidFill>
              <a:latin typeface="Public Sans"/>
              <a:ea typeface="Public Sans"/>
              <a:cs typeface="Public Sans"/>
              <a:sym typeface="Public Sans"/>
            </a:endParaRPr>
          </a:p>
        </p:txBody>
      </p:sp>
      <p:sp>
        <p:nvSpPr>
          <p:cNvPr id="16" name="TextBox 16"/>
          <p:cNvSpPr txBox="1"/>
          <p:nvPr/>
        </p:nvSpPr>
        <p:spPr>
          <a:xfrm>
            <a:off x="10744200" y="2625109"/>
            <a:ext cx="6165340" cy="1352101"/>
          </a:xfrm>
          <a:prstGeom prst="rect">
            <a:avLst/>
          </a:prstGeom>
        </p:spPr>
        <p:txBody>
          <a:bodyPr lIns="0" tIns="0" rIns="0" bIns="0" rtlCol="0" anchor="t">
            <a:spAutoFit/>
          </a:bodyPr>
          <a:lstStyle/>
          <a:p>
            <a:pPr algn="l">
              <a:lnSpc>
                <a:spcPts val="3640"/>
              </a:lnSpc>
            </a:pPr>
            <a:r>
              <a:rPr lang="en-US" sz="2800" dirty="0">
                <a:solidFill>
                  <a:srgbClr val="FFFFFF"/>
                </a:solidFill>
                <a:latin typeface="Public Sans"/>
                <a:ea typeface="Public Sans"/>
                <a:cs typeface="Public Sans"/>
                <a:sym typeface="Public Sans"/>
              </a:rPr>
              <a:t>The average ratings(Y-axis) lies mostly between 3 to 4.5 . Few below 2.5 or above 4.8</a:t>
            </a:r>
          </a:p>
        </p:txBody>
      </p:sp>
      <p:sp>
        <p:nvSpPr>
          <p:cNvPr id="17" name="TextBox 17"/>
          <p:cNvSpPr txBox="1"/>
          <p:nvPr/>
        </p:nvSpPr>
        <p:spPr>
          <a:xfrm>
            <a:off x="10744200" y="4533900"/>
            <a:ext cx="6165340" cy="1823384"/>
          </a:xfrm>
          <a:prstGeom prst="rect">
            <a:avLst/>
          </a:prstGeom>
        </p:spPr>
        <p:txBody>
          <a:bodyPr lIns="0" tIns="0" rIns="0" bIns="0" rtlCol="0" anchor="t">
            <a:spAutoFit/>
          </a:bodyPr>
          <a:lstStyle/>
          <a:p>
            <a:pPr>
              <a:lnSpc>
                <a:spcPts val="3640"/>
              </a:lnSpc>
            </a:pPr>
            <a:r>
              <a:rPr lang="en-US" sz="2800" dirty="0">
                <a:solidFill>
                  <a:schemeClr val="bg1"/>
                </a:solidFill>
              </a:rPr>
              <a:t>This means even if a restaurant has a </a:t>
            </a:r>
            <a:r>
              <a:rPr lang="en-US" sz="2800" b="1" dirty="0">
                <a:solidFill>
                  <a:schemeClr val="bg1"/>
                </a:solidFill>
              </a:rPr>
              <a:t>lot </a:t>
            </a:r>
            <a:r>
              <a:rPr lang="en-US" sz="2800" dirty="0">
                <a:solidFill>
                  <a:schemeClr val="bg1"/>
                </a:solidFill>
              </a:rPr>
              <a:t>of ratings (popularity), it doesn’t  necessarily mean its </a:t>
            </a:r>
            <a:r>
              <a:rPr lang="en-US" sz="2800" b="1" dirty="0">
                <a:solidFill>
                  <a:schemeClr val="bg1"/>
                </a:solidFill>
              </a:rPr>
              <a:t>average rating</a:t>
            </a:r>
            <a:r>
              <a:rPr lang="en-US" sz="2800" dirty="0">
                <a:solidFill>
                  <a:schemeClr val="bg1"/>
                </a:solidFill>
              </a:rPr>
              <a:t> is higher</a:t>
            </a:r>
            <a:endParaRPr lang="en-US" sz="2800" dirty="0">
              <a:solidFill>
                <a:schemeClr val="bg1"/>
              </a:solidFill>
              <a:latin typeface="Public Sans"/>
              <a:ea typeface="Public Sans"/>
              <a:cs typeface="Public Sans"/>
              <a:sym typeface="Public Sans"/>
            </a:endParaRPr>
          </a:p>
        </p:txBody>
      </p:sp>
      <p:sp>
        <p:nvSpPr>
          <p:cNvPr id="18" name="TextBox 18"/>
          <p:cNvSpPr txBox="1"/>
          <p:nvPr/>
        </p:nvSpPr>
        <p:spPr>
          <a:xfrm>
            <a:off x="950464" y="494312"/>
            <a:ext cx="17453872" cy="2036840"/>
          </a:xfrm>
          <a:prstGeom prst="rect">
            <a:avLst/>
          </a:prstGeom>
        </p:spPr>
        <p:txBody>
          <a:bodyPr wrap="square" lIns="0" tIns="0" rIns="0" bIns="0" rtlCol="0" anchor="t">
            <a:spAutoFit/>
          </a:bodyPr>
          <a:lstStyle/>
          <a:p>
            <a:pPr algn="l">
              <a:lnSpc>
                <a:spcPts val="7800"/>
              </a:lnSpc>
            </a:pPr>
            <a:r>
              <a:rPr lang="en-US" sz="9600" u="sng" dirty="0">
                <a:solidFill>
                  <a:srgbClr val="92D050"/>
                </a:solidFill>
                <a:latin typeface="Tw Cen MT Condensed Extra Bold" panose="020B0803020202020204" pitchFamily="34" charset="0"/>
                <a:ea typeface="Telegraf"/>
                <a:cs typeface="Telegraf"/>
                <a:sym typeface="Telegraf"/>
              </a:rPr>
              <a:t>Correlation of factors affecting average  rating </a:t>
            </a:r>
          </a:p>
        </p:txBody>
      </p:sp>
      <p:pic>
        <p:nvPicPr>
          <p:cNvPr id="5" name="Picture 4">
            <a:extLst>
              <a:ext uri="{FF2B5EF4-FFF2-40B4-BE49-F238E27FC236}">
                <a16:creationId xmlns:a16="http://schemas.microsoft.com/office/drawing/2014/main" id="{F4B9DC73-DC73-7741-1999-16FCD343E59E}"/>
              </a:ext>
            </a:extLst>
          </p:cNvPr>
          <p:cNvPicPr>
            <a:picLocks noChangeAspect="1"/>
          </p:cNvPicPr>
          <p:nvPr/>
        </p:nvPicPr>
        <p:blipFill>
          <a:blip r:embed="rId2"/>
          <a:stretch>
            <a:fillRect/>
          </a:stretch>
        </p:blipFill>
        <p:spPr>
          <a:xfrm>
            <a:off x="676517" y="2908562"/>
            <a:ext cx="9000883" cy="648308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pic>
        <p:nvPicPr>
          <p:cNvPr id="16" name="Picture 16"/>
          <p:cNvPicPr>
            <a:picLocks noChangeAspect="1"/>
          </p:cNvPicPr>
          <p:nvPr/>
        </p:nvPicPr>
        <p:blipFill>
          <a:blip r:embed="rId2"/>
          <a:stretch>
            <a:fillRect/>
          </a:stretch>
        </p:blipFill>
        <p:spPr>
          <a:xfrm>
            <a:off x="1828800" y="97021"/>
            <a:ext cx="2636690" cy="1190642"/>
          </a:xfrm>
          <a:prstGeom prst="rect">
            <a:avLst/>
          </a:prstGeom>
        </p:spPr>
      </p:pic>
      <p:sp>
        <p:nvSpPr>
          <p:cNvPr id="18" name="TextBox 18"/>
          <p:cNvSpPr txBox="1"/>
          <p:nvPr/>
        </p:nvSpPr>
        <p:spPr>
          <a:xfrm>
            <a:off x="1280007" y="6397962"/>
            <a:ext cx="3991773" cy="428772"/>
          </a:xfrm>
          <a:prstGeom prst="rect">
            <a:avLst/>
          </a:prstGeom>
        </p:spPr>
        <p:txBody>
          <a:bodyPr lIns="0" tIns="0" rIns="0" bIns="0" rtlCol="0" anchor="t">
            <a:spAutoFit/>
          </a:bodyPr>
          <a:lstStyle/>
          <a:p>
            <a:pPr algn="ctr">
              <a:lnSpc>
                <a:spcPts val="3640"/>
              </a:lnSpc>
            </a:pPr>
            <a:r>
              <a:rPr lang="en-US" sz="2800" b="1" dirty="0">
                <a:solidFill>
                  <a:srgbClr val="FFFFFF"/>
                </a:solidFill>
                <a:latin typeface="Public Sans Bold"/>
                <a:ea typeface="Public Sans Bold"/>
                <a:cs typeface="Public Sans Bold"/>
                <a:sym typeface="Public Sans Bold"/>
              </a:rPr>
              <a:t>2,45,207</a:t>
            </a:r>
          </a:p>
        </p:txBody>
      </p:sp>
      <p:grpSp>
        <p:nvGrpSpPr>
          <p:cNvPr id="20" name="Group 20"/>
          <p:cNvGrpSpPr/>
          <p:nvPr/>
        </p:nvGrpSpPr>
        <p:grpSpPr>
          <a:xfrm>
            <a:off x="985337" y="1415620"/>
            <a:ext cx="4323616" cy="2696342"/>
            <a:chOff x="-6839662" y="-799228"/>
            <a:chExt cx="5764821" cy="3595122"/>
          </a:xfrm>
        </p:grpSpPr>
        <p:sp>
          <p:nvSpPr>
            <p:cNvPr id="21" name="TextBox 21"/>
            <p:cNvSpPr txBox="1"/>
            <p:nvPr/>
          </p:nvSpPr>
          <p:spPr>
            <a:xfrm>
              <a:off x="-6839662" y="-799228"/>
              <a:ext cx="5322364" cy="571696"/>
            </a:xfrm>
            <a:prstGeom prst="rect">
              <a:avLst/>
            </a:prstGeom>
          </p:spPr>
          <p:txBody>
            <a:bodyPr lIns="0" tIns="0" rIns="0" bIns="0" rtlCol="0" anchor="t">
              <a:spAutoFit/>
            </a:bodyPr>
            <a:lstStyle/>
            <a:p>
              <a:pPr algn="ctr">
                <a:lnSpc>
                  <a:spcPts val="3640"/>
                </a:lnSpc>
              </a:pPr>
              <a:r>
                <a:rPr lang="en-US" sz="2800" b="1" dirty="0">
                  <a:solidFill>
                    <a:srgbClr val="FFFFFF"/>
                  </a:solidFill>
                  <a:latin typeface="Public Sans Bold"/>
                  <a:ea typeface="Public Sans Bold"/>
                  <a:cs typeface="Public Sans Bold"/>
                  <a:sym typeface="Public Sans Bold"/>
                </a:rPr>
                <a:t>Top 5</a:t>
              </a:r>
            </a:p>
          </p:txBody>
        </p:sp>
        <p:sp>
          <p:nvSpPr>
            <p:cNvPr id="22" name="TextBox 22"/>
            <p:cNvSpPr txBox="1"/>
            <p:nvPr/>
          </p:nvSpPr>
          <p:spPr>
            <a:xfrm>
              <a:off x="-6397205" y="-238012"/>
              <a:ext cx="5322364" cy="3033906"/>
            </a:xfrm>
            <a:prstGeom prst="rect">
              <a:avLst/>
            </a:prstGeom>
          </p:spPr>
          <p:txBody>
            <a:bodyPr lIns="0" tIns="0" rIns="0" bIns="0" rtlCol="0" anchor="t">
              <a:spAutoFit/>
            </a:bodyPr>
            <a:lstStyle/>
            <a:p>
              <a:pPr algn="ctr">
                <a:lnSpc>
                  <a:spcPts val="3640"/>
                </a:lnSpc>
              </a:pPr>
              <a:r>
                <a:rPr lang="en-US" sz="2800" dirty="0">
                  <a:solidFill>
                    <a:srgbClr val="FFFFFF"/>
                  </a:solidFill>
                  <a:latin typeface="Public Sans"/>
                  <a:ea typeface="Public Sans"/>
                  <a:cs typeface="Public Sans"/>
                  <a:sym typeface="Public Sans"/>
                </a:rPr>
                <a:t>Restaurant_116 </a:t>
              </a:r>
              <a:br>
                <a:rPr lang="en-US" sz="2800" dirty="0">
                  <a:solidFill>
                    <a:srgbClr val="FFFFFF"/>
                  </a:solidFill>
                  <a:latin typeface="Public Sans"/>
                  <a:ea typeface="Public Sans"/>
                  <a:cs typeface="Public Sans"/>
                  <a:sym typeface="Public Sans"/>
                </a:rPr>
              </a:br>
              <a:r>
                <a:rPr lang="en-US" sz="2800" dirty="0">
                  <a:solidFill>
                    <a:srgbClr val="FFFFFF"/>
                  </a:solidFill>
                  <a:latin typeface="Public Sans"/>
                  <a:ea typeface="Public Sans"/>
                  <a:cs typeface="Public Sans"/>
                  <a:sym typeface="Public Sans"/>
                </a:rPr>
                <a:t>Restaurant_262</a:t>
              </a:r>
              <a:br>
                <a:rPr lang="en-US" sz="2800" dirty="0">
                  <a:solidFill>
                    <a:srgbClr val="FFFFFF"/>
                  </a:solidFill>
                  <a:latin typeface="Public Sans"/>
                  <a:ea typeface="Public Sans"/>
                  <a:cs typeface="Public Sans"/>
                  <a:sym typeface="Public Sans"/>
                </a:rPr>
              </a:br>
              <a:r>
                <a:rPr lang="en-US" sz="2800" dirty="0">
                  <a:solidFill>
                    <a:srgbClr val="FFFFFF"/>
                  </a:solidFill>
                  <a:latin typeface="Public Sans"/>
                  <a:ea typeface="Public Sans"/>
                  <a:cs typeface="Public Sans"/>
                  <a:sym typeface="Public Sans"/>
                </a:rPr>
                <a:t>Restaurant_56</a:t>
              </a:r>
            </a:p>
            <a:p>
              <a:pPr algn="ctr">
                <a:lnSpc>
                  <a:spcPts val="3640"/>
                </a:lnSpc>
              </a:pPr>
              <a:r>
                <a:rPr lang="en-US" sz="2800" dirty="0">
                  <a:solidFill>
                    <a:srgbClr val="FFFFFF"/>
                  </a:solidFill>
                  <a:latin typeface="Public Sans"/>
                  <a:ea typeface="Public Sans"/>
                  <a:cs typeface="Public Sans"/>
                  <a:sym typeface="Public Sans"/>
                </a:rPr>
                <a:t>Restaurant_27</a:t>
              </a:r>
              <a:br>
                <a:rPr lang="en-US" sz="2800" dirty="0">
                  <a:solidFill>
                    <a:srgbClr val="FFFFFF"/>
                  </a:solidFill>
                  <a:latin typeface="Public Sans"/>
                  <a:ea typeface="Public Sans"/>
                  <a:cs typeface="Public Sans"/>
                  <a:sym typeface="Public Sans"/>
                </a:rPr>
              </a:br>
              <a:r>
                <a:rPr lang="en-US" sz="2800" dirty="0">
                  <a:solidFill>
                    <a:srgbClr val="FFFFFF"/>
                  </a:solidFill>
                  <a:latin typeface="Public Sans"/>
                  <a:ea typeface="Public Sans"/>
                  <a:cs typeface="Public Sans"/>
                  <a:sym typeface="Public Sans"/>
                </a:rPr>
                <a:t>Restaurant_127</a:t>
              </a:r>
            </a:p>
          </p:txBody>
        </p:sp>
      </p:grpSp>
      <p:sp>
        <p:nvSpPr>
          <p:cNvPr id="26" name="AutoShape 26"/>
          <p:cNvSpPr/>
          <p:nvPr/>
        </p:nvSpPr>
        <p:spPr>
          <a:xfrm flipV="1">
            <a:off x="-55446" y="4686298"/>
            <a:ext cx="6913445" cy="1"/>
          </a:xfrm>
          <a:prstGeom prst="line">
            <a:avLst/>
          </a:prstGeom>
          <a:ln w="9525" cap="rnd">
            <a:solidFill>
              <a:srgbClr val="FFFFFF"/>
            </a:solidFill>
            <a:prstDash val="solid"/>
            <a:headEnd type="none" w="sm" len="sm"/>
            <a:tailEnd type="none" w="sm" len="sm"/>
          </a:ln>
        </p:spPr>
      </p:sp>
      <p:sp>
        <p:nvSpPr>
          <p:cNvPr id="27" name="AutoShape 27"/>
          <p:cNvSpPr/>
          <p:nvPr/>
        </p:nvSpPr>
        <p:spPr>
          <a:xfrm flipV="1">
            <a:off x="0" y="6972299"/>
            <a:ext cx="7010400" cy="1"/>
          </a:xfrm>
          <a:prstGeom prst="line">
            <a:avLst/>
          </a:prstGeom>
          <a:ln w="9525" cap="rnd">
            <a:solidFill>
              <a:srgbClr val="FFFFFF"/>
            </a:solidFill>
            <a:prstDash val="solid"/>
            <a:headEnd type="none" w="sm" len="sm"/>
            <a:tailEnd type="none" w="sm" len="sm"/>
          </a:ln>
        </p:spPr>
      </p:sp>
      <p:sp>
        <p:nvSpPr>
          <p:cNvPr id="30" name="AutoShape 30"/>
          <p:cNvSpPr/>
          <p:nvPr/>
        </p:nvSpPr>
        <p:spPr>
          <a:xfrm rot="-5400000">
            <a:off x="1971658" y="5038742"/>
            <a:ext cx="10077484" cy="0"/>
          </a:xfrm>
          <a:prstGeom prst="line">
            <a:avLst/>
          </a:prstGeom>
          <a:ln w="9525" cap="rnd">
            <a:solidFill>
              <a:srgbClr val="FFFFFF"/>
            </a:solidFill>
            <a:prstDash val="solid"/>
            <a:headEnd type="none" w="sm" len="sm"/>
            <a:tailEnd type="none" w="sm" len="sm"/>
          </a:ln>
        </p:spPr>
      </p:sp>
      <p:sp>
        <p:nvSpPr>
          <p:cNvPr id="38" name="TextBox 19">
            <a:extLst>
              <a:ext uri="{FF2B5EF4-FFF2-40B4-BE49-F238E27FC236}">
                <a16:creationId xmlns:a16="http://schemas.microsoft.com/office/drawing/2014/main" id="{6B8ABA53-70B1-3205-9958-88E175FBD5E0}"/>
              </a:ext>
            </a:extLst>
          </p:cNvPr>
          <p:cNvSpPr txBox="1"/>
          <p:nvPr/>
        </p:nvSpPr>
        <p:spPr>
          <a:xfrm>
            <a:off x="250719" y="7642908"/>
            <a:ext cx="6564883" cy="2285049"/>
          </a:xfrm>
          <a:prstGeom prst="rect">
            <a:avLst/>
          </a:prstGeom>
        </p:spPr>
        <p:txBody>
          <a:bodyPr wrap="square" lIns="0" tIns="0" rIns="0" bIns="0" rtlCol="0" anchor="t">
            <a:spAutoFit/>
          </a:bodyPr>
          <a:lstStyle/>
          <a:p>
            <a:pPr marL="457200" indent="-457200">
              <a:lnSpc>
                <a:spcPts val="3640"/>
              </a:lnSpc>
              <a:buFont typeface="Arial" panose="020B0604020202020204" pitchFamily="34" charset="0"/>
              <a:buChar char="•"/>
            </a:pPr>
            <a:r>
              <a:rPr lang="en-US" sz="2800" dirty="0">
                <a:solidFill>
                  <a:schemeClr val="bg1"/>
                </a:solidFill>
              </a:rPr>
              <a:t>Restaurant_116, Restaurant_262,  Restaurant_56 , Restaurant _27 , Restaurant_127 emerge as the top 5 revenue-generating restaurants, with total sales exceeding ₹48000</a:t>
            </a:r>
            <a:endParaRPr lang="en-US" sz="2800" dirty="0">
              <a:solidFill>
                <a:schemeClr val="bg1"/>
              </a:solidFill>
              <a:latin typeface="Public Sans"/>
              <a:ea typeface="Public Sans"/>
              <a:cs typeface="Public Sans"/>
              <a:sym typeface="Public Sans"/>
            </a:endParaRPr>
          </a:p>
        </p:txBody>
      </p:sp>
      <p:sp>
        <p:nvSpPr>
          <p:cNvPr id="39" name="Freeform 8">
            <a:extLst>
              <a:ext uri="{FF2B5EF4-FFF2-40B4-BE49-F238E27FC236}">
                <a16:creationId xmlns:a16="http://schemas.microsoft.com/office/drawing/2014/main" id="{3D6DAA30-6C6B-16BB-2031-7F60D14D8C43}"/>
              </a:ext>
            </a:extLst>
          </p:cNvPr>
          <p:cNvSpPr/>
          <p:nvPr/>
        </p:nvSpPr>
        <p:spPr>
          <a:xfrm>
            <a:off x="2761128" y="4828736"/>
            <a:ext cx="772033" cy="772033"/>
          </a:xfrm>
          <a:custGeom>
            <a:avLst/>
            <a:gdLst/>
            <a:ahLst/>
            <a:cxnLst/>
            <a:rect l="l" t="t" r="r" b="b"/>
            <a:pathLst>
              <a:path w="772033" h="772033">
                <a:moveTo>
                  <a:pt x="0" y="0"/>
                </a:moveTo>
                <a:lnTo>
                  <a:pt x="772033" y="0"/>
                </a:lnTo>
                <a:lnTo>
                  <a:pt x="772033" y="772033"/>
                </a:lnTo>
                <a:lnTo>
                  <a:pt x="0" y="77203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0" name="TextBox 21">
            <a:extLst>
              <a:ext uri="{FF2B5EF4-FFF2-40B4-BE49-F238E27FC236}">
                <a16:creationId xmlns:a16="http://schemas.microsoft.com/office/drawing/2014/main" id="{1983D1FB-FCD4-96E4-2E95-5F4C89E88068}"/>
              </a:ext>
            </a:extLst>
          </p:cNvPr>
          <p:cNvSpPr txBox="1"/>
          <p:nvPr/>
        </p:nvSpPr>
        <p:spPr>
          <a:xfrm>
            <a:off x="1290141" y="5704001"/>
            <a:ext cx="3991773" cy="428772"/>
          </a:xfrm>
          <a:prstGeom prst="rect">
            <a:avLst/>
          </a:prstGeom>
        </p:spPr>
        <p:txBody>
          <a:bodyPr lIns="0" tIns="0" rIns="0" bIns="0" rtlCol="0" anchor="t">
            <a:spAutoFit/>
          </a:bodyPr>
          <a:lstStyle/>
          <a:p>
            <a:pPr algn="ctr">
              <a:lnSpc>
                <a:spcPts val="3640"/>
              </a:lnSpc>
            </a:pPr>
            <a:r>
              <a:rPr lang="en-US" sz="2800" b="1" dirty="0">
                <a:solidFill>
                  <a:srgbClr val="FFFFFF"/>
                </a:solidFill>
                <a:latin typeface="Public Sans Bold"/>
                <a:ea typeface="Public Sans Bold"/>
                <a:cs typeface="Public Sans Bold"/>
                <a:sym typeface="Public Sans Bold"/>
              </a:rPr>
              <a:t>Total Sales </a:t>
            </a:r>
          </a:p>
        </p:txBody>
      </p:sp>
      <p:pic>
        <p:nvPicPr>
          <p:cNvPr id="3" name="Picture 2">
            <a:extLst>
              <a:ext uri="{FF2B5EF4-FFF2-40B4-BE49-F238E27FC236}">
                <a16:creationId xmlns:a16="http://schemas.microsoft.com/office/drawing/2014/main" id="{6B2439B9-629F-9FAF-3265-A9E6A49B269D}"/>
              </a:ext>
            </a:extLst>
          </p:cNvPr>
          <p:cNvPicPr>
            <a:picLocks noChangeAspect="1"/>
          </p:cNvPicPr>
          <p:nvPr/>
        </p:nvPicPr>
        <p:blipFill>
          <a:blip r:embed="rId5"/>
          <a:stretch>
            <a:fillRect/>
          </a:stretch>
        </p:blipFill>
        <p:spPr>
          <a:xfrm>
            <a:off x="7162801" y="1836532"/>
            <a:ext cx="10902435" cy="8450468"/>
          </a:xfrm>
          <a:prstGeom prst="rect">
            <a:avLst/>
          </a:prstGeom>
        </p:spPr>
      </p:pic>
      <p:sp>
        <p:nvSpPr>
          <p:cNvPr id="4" name="TextBox 18">
            <a:extLst>
              <a:ext uri="{FF2B5EF4-FFF2-40B4-BE49-F238E27FC236}">
                <a16:creationId xmlns:a16="http://schemas.microsoft.com/office/drawing/2014/main" id="{DAD823BB-C54D-8B3D-3070-61E6B5E9531A}"/>
              </a:ext>
            </a:extLst>
          </p:cNvPr>
          <p:cNvSpPr txBox="1"/>
          <p:nvPr/>
        </p:nvSpPr>
        <p:spPr>
          <a:xfrm>
            <a:off x="7160343" y="577601"/>
            <a:ext cx="12572656" cy="1012713"/>
          </a:xfrm>
          <a:prstGeom prst="rect">
            <a:avLst/>
          </a:prstGeom>
        </p:spPr>
        <p:txBody>
          <a:bodyPr wrap="square" lIns="0" tIns="0" rIns="0" bIns="0" rtlCol="0" anchor="t">
            <a:spAutoFit/>
          </a:bodyPr>
          <a:lstStyle/>
          <a:p>
            <a:pPr algn="l">
              <a:lnSpc>
                <a:spcPts val="7800"/>
              </a:lnSpc>
            </a:pPr>
            <a:r>
              <a:rPr lang="en-US" sz="8800" u="sng" dirty="0">
                <a:solidFill>
                  <a:srgbClr val="92D050"/>
                </a:solidFill>
                <a:latin typeface="Tw Cen MT Condensed Extra Bold" panose="020B0803020202020204" pitchFamily="34" charset="0"/>
                <a:ea typeface="Telegraf"/>
                <a:cs typeface="Telegraf"/>
                <a:sym typeface="Telegraf"/>
              </a:rPr>
              <a:t>Top 5 restaurants by sales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grpSp>
        <p:nvGrpSpPr>
          <p:cNvPr id="3" name="Group 3"/>
          <p:cNvGrpSpPr/>
          <p:nvPr/>
        </p:nvGrpSpPr>
        <p:grpSpPr>
          <a:xfrm>
            <a:off x="990600" y="458311"/>
            <a:ext cx="8839200" cy="1736295"/>
            <a:chOff x="0" y="-935453"/>
            <a:chExt cx="9590308" cy="5868804"/>
          </a:xfrm>
        </p:grpSpPr>
        <p:sp>
          <p:nvSpPr>
            <p:cNvPr id="4" name="TextBox 4"/>
            <p:cNvSpPr txBox="1"/>
            <p:nvPr/>
          </p:nvSpPr>
          <p:spPr>
            <a:xfrm>
              <a:off x="0" y="4185411"/>
              <a:ext cx="8017166" cy="618033"/>
            </a:xfrm>
            <a:prstGeom prst="rect">
              <a:avLst/>
            </a:prstGeom>
          </p:spPr>
          <p:txBody>
            <a:bodyPr lIns="0" tIns="0" rIns="0" bIns="0" rtlCol="0" anchor="t">
              <a:spAutoFit/>
            </a:bodyPr>
            <a:lstStyle/>
            <a:p>
              <a:pPr algn="l">
                <a:lnSpc>
                  <a:spcPts val="3900"/>
                </a:lnSpc>
              </a:pPr>
              <a:endParaRPr lang="en-US" sz="3000" dirty="0">
                <a:solidFill>
                  <a:srgbClr val="FFFFFF"/>
                </a:solidFill>
                <a:latin typeface="Public Sans"/>
                <a:ea typeface="Public Sans"/>
                <a:cs typeface="Public Sans"/>
                <a:sym typeface="Public Sans"/>
              </a:endParaRPr>
            </a:p>
          </p:txBody>
        </p:sp>
        <p:sp>
          <p:nvSpPr>
            <p:cNvPr id="5" name="TextBox 5"/>
            <p:cNvSpPr txBox="1"/>
            <p:nvPr/>
          </p:nvSpPr>
          <p:spPr>
            <a:xfrm>
              <a:off x="456681" y="-935453"/>
              <a:ext cx="9133627" cy="5868804"/>
            </a:xfrm>
            <a:prstGeom prst="rect">
              <a:avLst/>
            </a:prstGeom>
          </p:spPr>
          <p:txBody>
            <a:bodyPr lIns="0" tIns="0" rIns="0" bIns="0" rtlCol="0" anchor="t">
              <a:spAutoFit/>
            </a:bodyPr>
            <a:lstStyle/>
            <a:p>
              <a:pPr algn="l">
                <a:lnSpc>
                  <a:spcPts val="10199"/>
                </a:lnSpc>
              </a:pPr>
              <a:r>
                <a:rPr lang="en-US" sz="9600" u="sng" dirty="0">
                  <a:solidFill>
                    <a:srgbClr val="92D050"/>
                  </a:solidFill>
                  <a:latin typeface="Tw Cen MT Condensed Extra Bold" panose="020B0803020202020204" pitchFamily="34" charset="0"/>
                  <a:ea typeface="Telegraf"/>
                  <a:cs typeface="Telegraf"/>
                  <a:sym typeface="Telegraf"/>
                </a:rPr>
                <a:t>Revenue by area</a:t>
              </a:r>
            </a:p>
          </p:txBody>
        </p:sp>
      </p:grpSp>
      <p:sp>
        <p:nvSpPr>
          <p:cNvPr id="9" name="TextBox 8">
            <a:extLst>
              <a:ext uri="{FF2B5EF4-FFF2-40B4-BE49-F238E27FC236}">
                <a16:creationId xmlns:a16="http://schemas.microsoft.com/office/drawing/2014/main" id="{35C950E1-DA56-6595-E78E-3B50CBF17037}"/>
              </a:ext>
            </a:extLst>
          </p:cNvPr>
          <p:cNvSpPr txBox="1"/>
          <p:nvPr/>
        </p:nvSpPr>
        <p:spPr>
          <a:xfrm>
            <a:off x="1143000" y="2434826"/>
            <a:ext cx="7467600" cy="3046988"/>
          </a:xfrm>
          <a:prstGeom prst="rect">
            <a:avLst/>
          </a:prstGeom>
          <a:noFill/>
        </p:spPr>
        <p:txBody>
          <a:bodyPr wrap="square">
            <a:spAutoFit/>
          </a:bodyPr>
          <a:lstStyle/>
          <a:p>
            <a:pPr marL="457200" indent="-457200">
              <a:buFont typeface="Arial" panose="020B0604020202020204" pitchFamily="34" charset="0"/>
              <a:buChar char="•"/>
            </a:pPr>
            <a:r>
              <a:rPr lang="en-US" sz="3200" dirty="0">
                <a:solidFill>
                  <a:schemeClr val="bg1"/>
                </a:solidFill>
              </a:rPr>
              <a:t>The tree map clearly highlights “ </a:t>
            </a:r>
            <a:r>
              <a:rPr lang="en-US" sz="3200" b="1" dirty="0">
                <a:solidFill>
                  <a:schemeClr val="bg1"/>
                </a:solidFill>
              </a:rPr>
              <a:t>Area A</a:t>
            </a:r>
            <a:r>
              <a:rPr lang="en-US" sz="3200" dirty="0">
                <a:solidFill>
                  <a:schemeClr val="bg1"/>
                </a:solidFill>
              </a:rPr>
              <a:t> “as the highest revenue generating locality.</a:t>
            </a:r>
            <a:br>
              <a:rPr lang="en-US" sz="3200" dirty="0">
                <a:solidFill>
                  <a:schemeClr val="bg1"/>
                </a:solidFill>
              </a:rPr>
            </a:br>
            <a:r>
              <a:rPr lang="en-US" sz="3200" dirty="0">
                <a:solidFill>
                  <a:schemeClr val="bg1"/>
                </a:solidFill>
              </a:rPr>
              <a:t>This indicates strong customer demand, more orders, or higher-priced restaurants.</a:t>
            </a:r>
            <a:endParaRPr lang="en-IN" sz="3200" dirty="0">
              <a:solidFill>
                <a:schemeClr val="bg1"/>
              </a:solidFill>
            </a:endParaRPr>
          </a:p>
        </p:txBody>
      </p:sp>
      <p:sp>
        <p:nvSpPr>
          <p:cNvPr id="10" name="TextBox 9">
            <a:extLst>
              <a:ext uri="{FF2B5EF4-FFF2-40B4-BE49-F238E27FC236}">
                <a16:creationId xmlns:a16="http://schemas.microsoft.com/office/drawing/2014/main" id="{69C54626-ED45-7460-76B9-A1334F1059D0}"/>
              </a:ext>
            </a:extLst>
          </p:cNvPr>
          <p:cNvSpPr txBox="1"/>
          <p:nvPr/>
        </p:nvSpPr>
        <p:spPr>
          <a:xfrm>
            <a:off x="990600" y="5722033"/>
            <a:ext cx="7467600" cy="3046988"/>
          </a:xfrm>
          <a:prstGeom prst="rect">
            <a:avLst/>
          </a:prstGeom>
          <a:noFill/>
        </p:spPr>
        <p:txBody>
          <a:bodyPr wrap="square">
            <a:spAutoFit/>
          </a:bodyPr>
          <a:lstStyle/>
          <a:p>
            <a:pPr marL="457200" indent="-457200">
              <a:buFont typeface="Arial" panose="020B0604020202020204" pitchFamily="34" charset="0"/>
              <a:buChar char="•"/>
            </a:pPr>
            <a:r>
              <a:rPr lang="en-US" sz="3200" dirty="0">
                <a:solidFill>
                  <a:schemeClr val="bg1"/>
                </a:solidFill>
              </a:rPr>
              <a:t>Areas such as </a:t>
            </a:r>
            <a:r>
              <a:rPr lang="en-US" sz="3200" b="1" dirty="0">
                <a:solidFill>
                  <a:schemeClr val="bg1"/>
                </a:solidFill>
              </a:rPr>
              <a:t>“ Area C “</a:t>
            </a:r>
            <a:r>
              <a:rPr lang="en-US" sz="3200" dirty="0">
                <a:solidFill>
                  <a:schemeClr val="bg1"/>
                </a:solidFill>
              </a:rPr>
              <a:t>and </a:t>
            </a:r>
            <a:r>
              <a:rPr lang="en-US" sz="3200" b="1" dirty="0">
                <a:solidFill>
                  <a:schemeClr val="bg1"/>
                </a:solidFill>
              </a:rPr>
              <a:t>“Area E” </a:t>
            </a:r>
            <a:r>
              <a:rPr lang="en-US" sz="3200" dirty="0">
                <a:solidFill>
                  <a:schemeClr val="bg1"/>
                </a:solidFill>
              </a:rPr>
              <a:t>appear significantly smaller in the tree map, showing lower revenue </a:t>
            </a:r>
            <a:br>
              <a:rPr lang="en-US" sz="3200" dirty="0">
                <a:solidFill>
                  <a:schemeClr val="bg1"/>
                </a:solidFill>
              </a:rPr>
            </a:br>
            <a:r>
              <a:rPr lang="en-US" sz="3200" dirty="0">
                <a:solidFill>
                  <a:schemeClr val="bg1"/>
                </a:solidFill>
              </a:rPr>
              <a:t>contribution.</a:t>
            </a:r>
            <a:br>
              <a:rPr lang="en-US" sz="3200" dirty="0">
                <a:solidFill>
                  <a:schemeClr val="bg1"/>
                </a:solidFill>
              </a:rPr>
            </a:br>
            <a:r>
              <a:rPr lang="en-US" sz="3200" dirty="0">
                <a:solidFill>
                  <a:schemeClr val="bg1"/>
                </a:solidFill>
              </a:rPr>
              <a:t>This could be due to fewer restaurants, fewer customers, or low order value.</a:t>
            </a:r>
            <a:endParaRPr lang="en-IN" sz="3200" dirty="0">
              <a:solidFill>
                <a:schemeClr val="bg1"/>
              </a:solidFill>
            </a:endParaRPr>
          </a:p>
        </p:txBody>
      </p:sp>
      <p:pic>
        <p:nvPicPr>
          <p:cNvPr id="6" name="Picture 5">
            <a:extLst>
              <a:ext uri="{FF2B5EF4-FFF2-40B4-BE49-F238E27FC236}">
                <a16:creationId xmlns:a16="http://schemas.microsoft.com/office/drawing/2014/main" id="{967BAC6C-6D36-1573-9CEA-4D68358E933D}"/>
              </a:ext>
            </a:extLst>
          </p:cNvPr>
          <p:cNvPicPr>
            <a:picLocks noChangeAspect="1"/>
          </p:cNvPicPr>
          <p:nvPr/>
        </p:nvPicPr>
        <p:blipFill>
          <a:blip r:embed="rId2"/>
          <a:stretch>
            <a:fillRect/>
          </a:stretch>
        </p:blipFill>
        <p:spPr>
          <a:xfrm>
            <a:off x="8915400" y="2434826"/>
            <a:ext cx="9013567" cy="633419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9102C"/>
        </a:solidFill>
        <a:effectLst/>
      </p:bgPr>
    </p:bg>
    <p:spTree>
      <p:nvGrpSpPr>
        <p:cNvPr id="1" name=""/>
        <p:cNvGrpSpPr/>
        <p:nvPr/>
      </p:nvGrpSpPr>
      <p:grpSpPr>
        <a:xfrm>
          <a:off x="0" y="0"/>
          <a:ext cx="0" cy="0"/>
          <a:chOff x="0" y="0"/>
          <a:chExt cx="0" cy="0"/>
        </a:xfrm>
      </p:grpSpPr>
      <p:grpSp>
        <p:nvGrpSpPr>
          <p:cNvPr id="2" name="Group 2"/>
          <p:cNvGrpSpPr/>
          <p:nvPr/>
        </p:nvGrpSpPr>
        <p:grpSpPr>
          <a:xfrm>
            <a:off x="914400" y="549547"/>
            <a:ext cx="11506200" cy="5169135"/>
            <a:chOff x="-152400" y="-4658770"/>
            <a:chExt cx="15341600" cy="6892179"/>
          </a:xfrm>
        </p:grpSpPr>
        <p:sp>
          <p:nvSpPr>
            <p:cNvPr id="3" name="TextBox 3"/>
            <p:cNvSpPr txBox="1"/>
            <p:nvPr/>
          </p:nvSpPr>
          <p:spPr>
            <a:xfrm>
              <a:off x="-152400" y="-4658770"/>
              <a:ext cx="15341600" cy="1382088"/>
            </a:xfrm>
            <a:prstGeom prst="rect">
              <a:avLst/>
            </a:prstGeom>
          </p:spPr>
          <p:txBody>
            <a:bodyPr wrap="square" lIns="0" tIns="0" rIns="0" bIns="0" rtlCol="0" anchor="t">
              <a:spAutoFit/>
            </a:bodyPr>
            <a:lstStyle/>
            <a:p>
              <a:pPr algn="l">
                <a:lnSpc>
                  <a:spcPts val="7800"/>
                </a:lnSpc>
              </a:pPr>
              <a:r>
                <a:rPr lang="en-US" sz="9600" u="sng" dirty="0">
                  <a:solidFill>
                    <a:srgbClr val="92D050"/>
                  </a:solidFill>
                  <a:latin typeface="Tw Cen MT Condensed Extra Bold" panose="020B0803020202020204" pitchFamily="34" charset="0"/>
                  <a:ea typeface="Telegraf"/>
                  <a:cs typeface="Telegraf"/>
                  <a:sym typeface="Telegraf"/>
                </a:rPr>
                <a:t>Order Density by city  </a:t>
              </a:r>
            </a:p>
          </p:txBody>
        </p:sp>
        <p:sp>
          <p:nvSpPr>
            <p:cNvPr id="4" name="TextBox 4"/>
            <p:cNvSpPr txBox="1"/>
            <p:nvPr/>
          </p:nvSpPr>
          <p:spPr>
            <a:xfrm>
              <a:off x="0" y="1615376"/>
              <a:ext cx="7966729" cy="618033"/>
            </a:xfrm>
            <a:prstGeom prst="rect">
              <a:avLst/>
            </a:prstGeom>
          </p:spPr>
          <p:txBody>
            <a:bodyPr lIns="0" tIns="0" rIns="0" bIns="0" rtlCol="0" anchor="t">
              <a:spAutoFit/>
            </a:bodyPr>
            <a:lstStyle/>
            <a:p>
              <a:pPr algn="l">
                <a:lnSpc>
                  <a:spcPts val="3900"/>
                </a:lnSpc>
              </a:pPr>
              <a:endParaRPr lang="en-US" sz="3000" dirty="0">
                <a:solidFill>
                  <a:srgbClr val="FFFFFF"/>
                </a:solidFill>
                <a:latin typeface="Public Sans"/>
                <a:ea typeface="Public Sans"/>
                <a:cs typeface="Public Sans"/>
                <a:sym typeface="Public Sans"/>
              </a:endParaRPr>
            </a:p>
          </p:txBody>
        </p:sp>
      </p:grpSp>
      <p:sp>
        <p:nvSpPr>
          <p:cNvPr id="5" name="TextBox 4">
            <a:extLst>
              <a:ext uri="{FF2B5EF4-FFF2-40B4-BE49-F238E27FC236}">
                <a16:creationId xmlns:a16="http://schemas.microsoft.com/office/drawing/2014/main" id="{D28DB81B-5D3A-F7AC-8D0B-C57ABD019842}"/>
              </a:ext>
            </a:extLst>
          </p:cNvPr>
          <p:cNvSpPr txBox="1"/>
          <p:nvPr/>
        </p:nvSpPr>
        <p:spPr>
          <a:xfrm>
            <a:off x="10287000" y="2170069"/>
            <a:ext cx="6688559" cy="3539430"/>
          </a:xfrm>
          <a:prstGeom prst="rect">
            <a:avLst/>
          </a:prstGeom>
          <a:noFill/>
        </p:spPr>
        <p:txBody>
          <a:bodyPr wrap="square">
            <a:spAutoFit/>
          </a:bodyPr>
          <a:lstStyle/>
          <a:p>
            <a:pPr marL="457200" indent="-457200">
              <a:buFont typeface="Arial" panose="020B0604020202020204" pitchFamily="34" charset="0"/>
              <a:buChar char="•"/>
            </a:pPr>
            <a:r>
              <a:rPr lang="en-US" sz="3200" b="1" dirty="0">
                <a:solidFill>
                  <a:schemeClr val="bg1"/>
                </a:solidFill>
              </a:rPr>
              <a:t> </a:t>
            </a:r>
            <a:r>
              <a:rPr lang="en-US" sz="3200" b="1" u="sng" dirty="0">
                <a:solidFill>
                  <a:schemeClr val="bg1"/>
                </a:solidFill>
              </a:rPr>
              <a:t>Mumbai &amp; Bangalore has the highest order density</a:t>
            </a:r>
            <a:br>
              <a:rPr lang="en-US" sz="3200" dirty="0">
                <a:solidFill>
                  <a:schemeClr val="bg1"/>
                </a:solidFill>
              </a:rPr>
            </a:br>
            <a:r>
              <a:rPr lang="en-US" sz="3200" dirty="0">
                <a:solidFill>
                  <a:schemeClr val="bg1"/>
                </a:solidFill>
              </a:rPr>
              <a:t>You can see the biggest and darkest bubble in Mumbai &amp; Bangalore  this means </a:t>
            </a:r>
            <a:r>
              <a:rPr lang="en-US" sz="3200" b="1" dirty="0">
                <a:solidFill>
                  <a:schemeClr val="bg1"/>
                </a:solidFill>
              </a:rPr>
              <a:t>most orders are coming from Mumbai</a:t>
            </a:r>
            <a:r>
              <a:rPr lang="en-US" sz="3200" dirty="0">
                <a:solidFill>
                  <a:schemeClr val="bg1"/>
                </a:solidFill>
              </a:rPr>
              <a:t> &amp;</a:t>
            </a:r>
            <a:r>
              <a:rPr lang="en-US" sz="3200" b="1" dirty="0">
                <a:solidFill>
                  <a:schemeClr val="bg1"/>
                </a:solidFill>
              </a:rPr>
              <a:t> Bangalore </a:t>
            </a:r>
            <a:r>
              <a:rPr lang="en-US" sz="3200" dirty="0">
                <a:solidFill>
                  <a:schemeClr val="bg1"/>
                </a:solidFill>
              </a:rPr>
              <a:t>compared to all other cities</a:t>
            </a:r>
            <a:endParaRPr lang="en-IN" sz="3200" dirty="0">
              <a:solidFill>
                <a:schemeClr val="bg1"/>
              </a:solidFill>
            </a:endParaRPr>
          </a:p>
        </p:txBody>
      </p:sp>
      <p:sp>
        <p:nvSpPr>
          <p:cNvPr id="7" name="TextBox 6">
            <a:extLst>
              <a:ext uri="{FF2B5EF4-FFF2-40B4-BE49-F238E27FC236}">
                <a16:creationId xmlns:a16="http://schemas.microsoft.com/office/drawing/2014/main" id="{9403CE9B-F07C-7550-3149-76A9162A9EB0}"/>
              </a:ext>
            </a:extLst>
          </p:cNvPr>
          <p:cNvSpPr txBox="1"/>
          <p:nvPr/>
        </p:nvSpPr>
        <p:spPr>
          <a:xfrm>
            <a:off x="10267335" y="6017955"/>
            <a:ext cx="6688559" cy="2554545"/>
          </a:xfrm>
          <a:prstGeom prst="rect">
            <a:avLst/>
          </a:prstGeom>
          <a:noFill/>
        </p:spPr>
        <p:txBody>
          <a:bodyPr wrap="square">
            <a:spAutoFit/>
          </a:bodyPr>
          <a:lstStyle/>
          <a:p>
            <a:pPr marL="457200" indent="-457200">
              <a:buFont typeface="Arial" panose="020B0604020202020204" pitchFamily="34" charset="0"/>
              <a:buChar char="•"/>
            </a:pPr>
            <a:r>
              <a:rPr lang="en-US" sz="3200" b="1" u="sng" dirty="0">
                <a:solidFill>
                  <a:schemeClr val="bg1"/>
                </a:solidFill>
              </a:rPr>
              <a:t>Chennai &amp; Kolkata have the lowest order density</a:t>
            </a:r>
            <a:br>
              <a:rPr lang="en-US" sz="3200" dirty="0">
                <a:solidFill>
                  <a:schemeClr val="bg1"/>
                </a:solidFill>
              </a:rPr>
            </a:br>
            <a:r>
              <a:rPr lang="en-US" sz="3200" dirty="0">
                <a:solidFill>
                  <a:schemeClr val="bg1"/>
                </a:solidFill>
              </a:rPr>
              <a:t>The smallest bubbles are in Kolkata and Chennai, meaning very few orders come from these cities.</a:t>
            </a:r>
            <a:endParaRPr lang="en-IN" sz="3200" dirty="0">
              <a:solidFill>
                <a:schemeClr val="bg1"/>
              </a:solidFill>
            </a:endParaRPr>
          </a:p>
        </p:txBody>
      </p:sp>
      <p:pic>
        <p:nvPicPr>
          <p:cNvPr id="9" name="Picture 8">
            <a:extLst>
              <a:ext uri="{FF2B5EF4-FFF2-40B4-BE49-F238E27FC236}">
                <a16:creationId xmlns:a16="http://schemas.microsoft.com/office/drawing/2014/main" id="{DFC8A2C6-0925-848D-439D-C540D85AE8F4}"/>
              </a:ext>
            </a:extLst>
          </p:cNvPr>
          <p:cNvPicPr>
            <a:picLocks noChangeAspect="1"/>
          </p:cNvPicPr>
          <p:nvPr/>
        </p:nvPicPr>
        <p:blipFill>
          <a:blip r:embed="rId2"/>
          <a:stretch>
            <a:fillRect/>
          </a:stretch>
        </p:blipFill>
        <p:spPr>
          <a:xfrm>
            <a:off x="762000" y="2285703"/>
            <a:ext cx="9220201" cy="640243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6111</TotalTime>
  <Words>722</Words>
  <Application>Microsoft Office PowerPoint</Application>
  <PresentationFormat>Custom</PresentationFormat>
  <Paragraphs>68</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Calibri</vt:lpstr>
      <vt:lpstr>Arial</vt:lpstr>
      <vt:lpstr>Public Sans Bold</vt:lpstr>
      <vt:lpstr>Tw Cen MT Condensed Extra Bold</vt:lpstr>
      <vt:lpstr>Telegraf Bold</vt:lpstr>
      <vt:lpstr>Public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Violet Dark Simple and Straightforward Boutique Business Meeting Visual Charts Presentation</dc:title>
  <cp:lastModifiedBy>Karthi Keyan</cp:lastModifiedBy>
  <cp:revision>1</cp:revision>
  <dcterms:created xsi:type="dcterms:W3CDTF">2006-08-16T00:00:00Z</dcterms:created>
  <dcterms:modified xsi:type="dcterms:W3CDTF">2025-11-18T15:13:41Z</dcterms:modified>
  <dc:identifier>DAG4f81lC_I</dc:identifier>
</cp:coreProperties>
</file>

<file path=docProps/thumbnail.jpeg>
</file>